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6" r:id="rId2"/>
    <p:sldId id="277" r:id="rId3"/>
    <p:sldId id="270" r:id="rId4"/>
    <p:sldId id="272" r:id="rId5"/>
    <p:sldId id="273" r:id="rId6"/>
    <p:sldId id="282" r:id="rId7"/>
    <p:sldId id="285" r:id="rId8"/>
    <p:sldId id="275" r:id="rId9"/>
    <p:sldId id="281" r:id="rId10"/>
    <p:sldId id="283" r:id="rId11"/>
    <p:sldId id="27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49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40CB25-E401-4332-BA4E-FF40C2809D9B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13518A44-D073-4A07-B699-BFAD25113720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БЕСЕДА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1C5D4F13-9BAD-4C42-A485-456BA8B8D070}" type="parTrans" cxnId="{A34BB81B-8140-49C4-8D4F-39FB4336E854}">
      <dgm:prSet/>
      <dgm:spPr/>
      <dgm:t>
        <a:bodyPr/>
        <a:lstStyle/>
        <a:p>
          <a:endParaRPr lang="ru-RU"/>
        </a:p>
      </dgm:t>
    </dgm:pt>
    <dgm:pt modelId="{E073F987-4291-4531-988E-8D445A84E642}" type="sibTrans" cxnId="{A34BB81B-8140-49C4-8D4F-39FB4336E854}">
      <dgm:prSet/>
      <dgm:spPr/>
      <dgm:t>
        <a:bodyPr/>
        <a:lstStyle/>
        <a:p>
          <a:endParaRPr lang="ru-RU"/>
        </a:p>
      </dgm:t>
    </dgm:pt>
    <dgm:pt modelId="{D23D22D4-01D6-4D13-97D1-F926383F7382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ПОКАЗ</a:t>
          </a:r>
          <a:r>
            <a:rPr lang="ru-RU" sz="1800" b="1" baseline="0" dirty="0" smtClean="0">
              <a:latin typeface="Times New Roman" pitchFamily="18" charset="0"/>
              <a:cs typeface="Times New Roman" pitchFamily="18" charset="0"/>
            </a:rPr>
            <a:t> ЭЛЕМЕНТОВ ХОХЛОМСКОГО УЗОРА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97631BD-6D82-4E1E-86E3-DA87F971C992}" type="parTrans" cxnId="{850F5172-2065-41AF-8496-B0C595B6DD52}">
      <dgm:prSet/>
      <dgm:spPr/>
      <dgm:t>
        <a:bodyPr/>
        <a:lstStyle/>
        <a:p>
          <a:endParaRPr lang="ru-RU"/>
        </a:p>
      </dgm:t>
    </dgm:pt>
    <dgm:pt modelId="{85DC5FB5-0D6C-4058-AD7F-EE4666B2F81B}" type="sibTrans" cxnId="{850F5172-2065-41AF-8496-B0C595B6DD52}">
      <dgm:prSet/>
      <dgm:spPr/>
      <dgm:t>
        <a:bodyPr/>
        <a:lstStyle/>
        <a:p>
          <a:endParaRPr lang="ru-RU"/>
        </a:p>
      </dgm:t>
    </dgm:pt>
    <dgm:pt modelId="{454CB005-FE24-48E7-A625-A434686AD7AD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РАССКАЗ</a:t>
          </a:r>
          <a:r>
            <a:rPr lang="ru-RU" sz="1400" b="1" baseline="0" dirty="0" smtClean="0">
              <a:latin typeface="Times New Roman" pitchFamily="18" charset="0"/>
              <a:cs typeface="Times New Roman" pitchFamily="18" charset="0"/>
            </a:rPr>
            <a:t> ПЕДАГОГА О ЭЛЕМЕНТАХ ХОХЛОМСКОЙ РОСПИСИ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3FF61AC7-E9F1-4205-8688-6AF4D3284CA7}" type="parTrans" cxnId="{5CA8D128-AADA-4C38-BFB6-DB28F3F5D292}">
      <dgm:prSet/>
      <dgm:spPr/>
      <dgm:t>
        <a:bodyPr/>
        <a:lstStyle/>
        <a:p>
          <a:endParaRPr lang="ru-RU"/>
        </a:p>
      </dgm:t>
    </dgm:pt>
    <dgm:pt modelId="{271516DF-0CCE-4DAF-81EF-28E13AA4D4B2}" type="sibTrans" cxnId="{5CA8D128-AADA-4C38-BFB6-DB28F3F5D292}">
      <dgm:prSet/>
      <dgm:spPr/>
      <dgm:t>
        <a:bodyPr/>
        <a:lstStyle/>
        <a:p>
          <a:endParaRPr lang="ru-RU"/>
        </a:p>
      </dgm:t>
    </dgm:pt>
    <dgm:pt modelId="{76D4FD50-21FB-4508-A979-F284AA692638}">
      <dgm:prSet/>
      <dgm:spPr/>
      <dgm:t>
        <a:bodyPr/>
        <a:lstStyle/>
        <a:p>
          <a:endParaRPr lang="ru-RU"/>
        </a:p>
      </dgm:t>
    </dgm:pt>
    <dgm:pt modelId="{50BD86F0-057E-437C-A6EA-F4277CAAAEB2}" type="parTrans" cxnId="{DF2C3652-1189-412C-95F0-EBB727B04F2B}">
      <dgm:prSet/>
      <dgm:spPr/>
      <dgm:t>
        <a:bodyPr/>
        <a:lstStyle/>
        <a:p>
          <a:endParaRPr lang="ru-RU"/>
        </a:p>
      </dgm:t>
    </dgm:pt>
    <dgm:pt modelId="{381947B4-1597-44E7-B92E-C75B935FECA1}" type="sibTrans" cxnId="{DF2C3652-1189-412C-95F0-EBB727B04F2B}">
      <dgm:prSet/>
      <dgm:spPr/>
      <dgm:t>
        <a:bodyPr/>
        <a:lstStyle/>
        <a:p>
          <a:endParaRPr lang="ru-RU"/>
        </a:p>
      </dgm:t>
    </dgm:pt>
    <dgm:pt modelId="{95E0D5F9-2572-4172-8316-47FEF155CEDE}" type="pres">
      <dgm:prSet presAssocID="{2440CB25-E401-4332-BA4E-FF40C2809D9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B835F9-D106-4164-A4A8-6E95F68CAD8C}" type="pres">
      <dgm:prSet presAssocID="{13518A44-D073-4A07-B699-BFAD25113720}" presName="node" presStyleLbl="node1" presStyleIdx="0" presStyleCnt="4" custRadScaleRad="96305" custRadScaleInc="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DEB6BC-3ED9-4927-B903-3C11C947F13C}" type="pres">
      <dgm:prSet presAssocID="{13518A44-D073-4A07-B699-BFAD25113720}" presName="spNode" presStyleCnt="0"/>
      <dgm:spPr/>
      <dgm:t>
        <a:bodyPr/>
        <a:lstStyle/>
        <a:p>
          <a:endParaRPr lang="ru-RU"/>
        </a:p>
      </dgm:t>
    </dgm:pt>
    <dgm:pt modelId="{8C666CBA-07E3-4306-9803-7D8AE24C161D}" type="pres">
      <dgm:prSet presAssocID="{E073F987-4291-4531-988E-8D445A84E642}" presName="sibTrans" presStyleLbl="sibTrans1D1" presStyleIdx="0" presStyleCnt="4"/>
      <dgm:spPr/>
      <dgm:t>
        <a:bodyPr/>
        <a:lstStyle/>
        <a:p>
          <a:endParaRPr lang="ru-RU"/>
        </a:p>
      </dgm:t>
    </dgm:pt>
    <dgm:pt modelId="{D6B8390F-2603-4EBD-B328-1435B8267CCE}" type="pres">
      <dgm:prSet presAssocID="{D23D22D4-01D6-4D13-97D1-F926383F7382}" presName="node" presStyleLbl="node1" presStyleIdx="1" presStyleCnt="4" custScaleX="1259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171A4E-B952-4440-8F70-D2C52F9FBA54}" type="pres">
      <dgm:prSet presAssocID="{D23D22D4-01D6-4D13-97D1-F926383F7382}" presName="spNode" presStyleCnt="0"/>
      <dgm:spPr/>
      <dgm:t>
        <a:bodyPr/>
        <a:lstStyle/>
        <a:p>
          <a:endParaRPr lang="ru-RU"/>
        </a:p>
      </dgm:t>
    </dgm:pt>
    <dgm:pt modelId="{29D43A8C-44E1-4EAD-974D-6E2784028C74}" type="pres">
      <dgm:prSet presAssocID="{85DC5FB5-0D6C-4058-AD7F-EE4666B2F81B}" presName="sibTrans" presStyleLbl="sibTrans1D1" presStyleIdx="1" presStyleCnt="4"/>
      <dgm:spPr/>
      <dgm:t>
        <a:bodyPr/>
        <a:lstStyle/>
        <a:p>
          <a:endParaRPr lang="ru-RU"/>
        </a:p>
      </dgm:t>
    </dgm:pt>
    <dgm:pt modelId="{21A82080-BA83-42A2-85DF-AF2772738E5F}" type="pres">
      <dgm:prSet presAssocID="{454CB005-FE24-48E7-A625-A434686AD7AD}" presName="node" presStyleLbl="node1" presStyleIdx="2" presStyleCnt="4" custScaleX="140665" custScaleY="103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174A1A-C7A8-4B29-942C-03580B9839DC}" type="pres">
      <dgm:prSet presAssocID="{454CB005-FE24-48E7-A625-A434686AD7AD}" presName="spNode" presStyleCnt="0"/>
      <dgm:spPr/>
      <dgm:t>
        <a:bodyPr/>
        <a:lstStyle/>
        <a:p>
          <a:endParaRPr lang="ru-RU"/>
        </a:p>
      </dgm:t>
    </dgm:pt>
    <dgm:pt modelId="{667BA045-FCEA-43B7-AE51-3B6AF62F0454}" type="pres">
      <dgm:prSet presAssocID="{271516DF-0CCE-4DAF-81EF-28E13AA4D4B2}" presName="sibTrans" presStyleLbl="sibTrans1D1" presStyleIdx="2" presStyleCnt="4"/>
      <dgm:spPr/>
      <dgm:t>
        <a:bodyPr/>
        <a:lstStyle/>
        <a:p>
          <a:endParaRPr lang="ru-RU"/>
        </a:p>
      </dgm:t>
    </dgm:pt>
    <dgm:pt modelId="{28A8E962-E924-485C-A395-B17992ECC3DF}" type="pres">
      <dgm:prSet presAssocID="{76D4FD50-21FB-4508-A979-F284AA69263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9A2C4C-440E-4D8F-8D98-6126632CE773}" type="pres">
      <dgm:prSet presAssocID="{76D4FD50-21FB-4508-A979-F284AA692638}" presName="spNode" presStyleCnt="0"/>
      <dgm:spPr/>
    </dgm:pt>
    <dgm:pt modelId="{2CA77BAC-72B3-4190-AD66-CBE0948CE5E8}" type="pres">
      <dgm:prSet presAssocID="{381947B4-1597-44E7-B92E-C75B935FECA1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50CB74DB-A678-4BBA-967A-D5C37694B49D}" type="presOf" srcId="{2440CB25-E401-4332-BA4E-FF40C2809D9B}" destId="{95E0D5F9-2572-4172-8316-47FEF155CEDE}" srcOrd="0" destOrd="0" presId="urn:microsoft.com/office/officeart/2005/8/layout/cycle5"/>
    <dgm:cxn modelId="{0EB15495-D25E-40EE-BDAB-36A3C3995E20}" type="presOf" srcId="{76D4FD50-21FB-4508-A979-F284AA692638}" destId="{28A8E962-E924-485C-A395-B17992ECC3DF}" srcOrd="0" destOrd="0" presId="urn:microsoft.com/office/officeart/2005/8/layout/cycle5"/>
    <dgm:cxn modelId="{EF85A712-1B99-47F8-9CCA-B40770592A2D}" type="presOf" srcId="{D23D22D4-01D6-4D13-97D1-F926383F7382}" destId="{D6B8390F-2603-4EBD-B328-1435B8267CCE}" srcOrd="0" destOrd="0" presId="urn:microsoft.com/office/officeart/2005/8/layout/cycle5"/>
    <dgm:cxn modelId="{96F2EC98-8CDE-4E59-A7AC-327F800879E8}" type="presOf" srcId="{E073F987-4291-4531-988E-8D445A84E642}" destId="{8C666CBA-07E3-4306-9803-7D8AE24C161D}" srcOrd="0" destOrd="0" presId="urn:microsoft.com/office/officeart/2005/8/layout/cycle5"/>
    <dgm:cxn modelId="{2DC9C028-898A-4939-B47D-27A878D6B93D}" type="presOf" srcId="{381947B4-1597-44E7-B92E-C75B935FECA1}" destId="{2CA77BAC-72B3-4190-AD66-CBE0948CE5E8}" srcOrd="0" destOrd="0" presId="urn:microsoft.com/office/officeart/2005/8/layout/cycle5"/>
    <dgm:cxn modelId="{B8EF4640-0DCE-45DD-87BC-788BFE12C3BF}" type="presOf" srcId="{85DC5FB5-0D6C-4058-AD7F-EE4666B2F81B}" destId="{29D43A8C-44E1-4EAD-974D-6E2784028C74}" srcOrd="0" destOrd="0" presId="urn:microsoft.com/office/officeart/2005/8/layout/cycle5"/>
    <dgm:cxn modelId="{850F5172-2065-41AF-8496-B0C595B6DD52}" srcId="{2440CB25-E401-4332-BA4E-FF40C2809D9B}" destId="{D23D22D4-01D6-4D13-97D1-F926383F7382}" srcOrd="1" destOrd="0" parTransId="{897631BD-6D82-4E1E-86E3-DA87F971C992}" sibTransId="{85DC5FB5-0D6C-4058-AD7F-EE4666B2F81B}"/>
    <dgm:cxn modelId="{DF2C3652-1189-412C-95F0-EBB727B04F2B}" srcId="{2440CB25-E401-4332-BA4E-FF40C2809D9B}" destId="{76D4FD50-21FB-4508-A979-F284AA692638}" srcOrd="3" destOrd="0" parTransId="{50BD86F0-057E-437C-A6EA-F4277CAAAEB2}" sibTransId="{381947B4-1597-44E7-B92E-C75B935FECA1}"/>
    <dgm:cxn modelId="{18A31CE9-21AE-4677-B540-C802184DAC8A}" type="presOf" srcId="{13518A44-D073-4A07-B699-BFAD25113720}" destId="{71B835F9-D106-4164-A4A8-6E95F68CAD8C}" srcOrd="0" destOrd="0" presId="urn:microsoft.com/office/officeart/2005/8/layout/cycle5"/>
    <dgm:cxn modelId="{5CA8D128-AADA-4C38-BFB6-DB28F3F5D292}" srcId="{2440CB25-E401-4332-BA4E-FF40C2809D9B}" destId="{454CB005-FE24-48E7-A625-A434686AD7AD}" srcOrd="2" destOrd="0" parTransId="{3FF61AC7-E9F1-4205-8688-6AF4D3284CA7}" sibTransId="{271516DF-0CCE-4DAF-81EF-28E13AA4D4B2}"/>
    <dgm:cxn modelId="{0C679449-2B24-4C04-9188-1031A352CAFA}" type="presOf" srcId="{271516DF-0CCE-4DAF-81EF-28E13AA4D4B2}" destId="{667BA045-FCEA-43B7-AE51-3B6AF62F0454}" srcOrd="0" destOrd="0" presId="urn:microsoft.com/office/officeart/2005/8/layout/cycle5"/>
    <dgm:cxn modelId="{A34BB81B-8140-49C4-8D4F-39FB4336E854}" srcId="{2440CB25-E401-4332-BA4E-FF40C2809D9B}" destId="{13518A44-D073-4A07-B699-BFAD25113720}" srcOrd="0" destOrd="0" parTransId="{1C5D4F13-9BAD-4C42-A485-456BA8B8D070}" sibTransId="{E073F987-4291-4531-988E-8D445A84E642}"/>
    <dgm:cxn modelId="{572368F3-6C3B-4742-8D5D-9E723E5DF98A}" type="presOf" srcId="{454CB005-FE24-48E7-A625-A434686AD7AD}" destId="{21A82080-BA83-42A2-85DF-AF2772738E5F}" srcOrd="0" destOrd="0" presId="urn:microsoft.com/office/officeart/2005/8/layout/cycle5"/>
    <dgm:cxn modelId="{46199A22-A21F-44F0-B4DA-210666A71642}" type="presParOf" srcId="{95E0D5F9-2572-4172-8316-47FEF155CEDE}" destId="{71B835F9-D106-4164-A4A8-6E95F68CAD8C}" srcOrd="0" destOrd="0" presId="urn:microsoft.com/office/officeart/2005/8/layout/cycle5"/>
    <dgm:cxn modelId="{7DA4CD45-EA42-4497-96D0-08A0971E0DB2}" type="presParOf" srcId="{95E0D5F9-2572-4172-8316-47FEF155CEDE}" destId="{04DEB6BC-3ED9-4927-B903-3C11C947F13C}" srcOrd="1" destOrd="0" presId="urn:microsoft.com/office/officeart/2005/8/layout/cycle5"/>
    <dgm:cxn modelId="{2C7464BD-7C0B-49E4-AB8A-2884AD423946}" type="presParOf" srcId="{95E0D5F9-2572-4172-8316-47FEF155CEDE}" destId="{8C666CBA-07E3-4306-9803-7D8AE24C161D}" srcOrd="2" destOrd="0" presId="urn:microsoft.com/office/officeart/2005/8/layout/cycle5"/>
    <dgm:cxn modelId="{EE7D9015-46D2-42D3-9A13-D995C373DB66}" type="presParOf" srcId="{95E0D5F9-2572-4172-8316-47FEF155CEDE}" destId="{D6B8390F-2603-4EBD-B328-1435B8267CCE}" srcOrd="3" destOrd="0" presId="urn:microsoft.com/office/officeart/2005/8/layout/cycle5"/>
    <dgm:cxn modelId="{983538A5-8C85-4607-B598-A384E6B27260}" type="presParOf" srcId="{95E0D5F9-2572-4172-8316-47FEF155CEDE}" destId="{AD171A4E-B952-4440-8F70-D2C52F9FBA54}" srcOrd="4" destOrd="0" presId="urn:microsoft.com/office/officeart/2005/8/layout/cycle5"/>
    <dgm:cxn modelId="{19E9AC7B-60CC-4B6D-A361-EB64C89C148F}" type="presParOf" srcId="{95E0D5F9-2572-4172-8316-47FEF155CEDE}" destId="{29D43A8C-44E1-4EAD-974D-6E2784028C74}" srcOrd="5" destOrd="0" presId="urn:microsoft.com/office/officeart/2005/8/layout/cycle5"/>
    <dgm:cxn modelId="{4A27ECA2-24BD-458C-B81D-67C7C69676C3}" type="presParOf" srcId="{95E0D5F9-2572-4172-8316-47FEF155CEDE}" destId="{21A82080-BA83-42A2-85DF-AF2772738E5F}" srcOrd="6" destOrd="0" presId="urn:microsoft.com/office/officeart/2005/8/layout/cycle5"/>
    <dgm:cxn modelId="{92CE85D2-C2AF-4477-93C0-7FDC8891C62B}" type="presParOf" srcId="{95E0D5F9-2572-4172-8316-47FEF155CEDE}" destId="{38174A1A-C7A8-4B29-942C-03580B9839DC}" srcOrd="7" destOrd="0" presId="urn:microsoft.com/office/officeart/2005/8/layout/cycle5"/>
    <dgm:cxn modelId="{6C1CEA00-EB9D-48DD-A1DD-E6A51AF287AE}" type="presParOf" srcId="{95E0D5F9-2572-4172-8316-47FEF155CEDE}" destId="{667BA045-FCEA-43B7-AE51-3B6AF62F0454}" srcOrd="8" destOrd="0" presId="urn:microsoft.com/office/officeart/2005/8/layout/cycle5"/>
    <dgm:cxn modelId="{F997834D-A990-46B5-9663-031CFCE5AEE1}" type="presParOf" srcId="{95E0D5F9-2572-4172-8316-47FEF155CEDE}" destId="{28A8E962-E924-485C-A395-B17992ECC3DF}" srcOrd="9" destOrd="0" presId="urn:microsoft.com/office/officeart/2005/8/layout/cycle5"/>
    <dgm:cxn modelId="{ED8C7C7C-1C2B-471C-BAD5-47A8D9BAC67E}" type="presParOf" srcId="{95E0D5F9-2572-4172-8316-47FEF155CEDE}" destId="{209A2C4C-440E-4D8F-8D98-6126632CE773}" srcOrd="10" destOrd="0" presId="urn:microsoft.com/office/officeart/2005/8/layout/cycle5"/>
    <dgm:cxn modelId="{6D2481B0-E75C-438D-8B01-999E9637B876}" type="presParOf" srcId="{95E0D5F9-2572-4172-8316-47FEF155CEDE}" destId="{2CA77BAC-72B3-4190-AD66-CBE0948CE5E8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493066-E260-44A2-B857-0ECE847C259F}" type="doc">
      <dgm:prSet loTypeId="urn:microsoft.com/office/officeart/2005/8/layout/default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327FAB6-631E-4067-8FAE-D4295B4D96EA}">
      <dgm:prSet phldrT="[Текст]" custT="1"/>
      <dgm:spPr/>
      <dgm:t>
        <a:bodyPr/>
        <a:lstStyle/>
        <a:p>
          <a:pPr algn="ctr"/>
          <a:r>
            <a:rPr lang="ru-RU" sz="2400" b="1" u="none" dirty="0" smtClean="0">
              <a:latin typeface="Times New Roman" pitchFamily="18" charset="0"/>
              <a:cs typeface="Times New Roman" pitchFamily="18" charset="0"/>
            </a:rPr>
            <a:t>ПОЗНАВАТЕЛЬНОЕ</a:t>
          </a:r>
          <a:r>
            <a:rPr lang="ru-RU" sz="2400" b="1" u="sng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u="none" dirty="0" smtClean="0">
              <a:latin typeface="Times New Roman" pitchFamily="18" charset="0"/>
              <a:cs typeface="Times New Roman" pitchFamily="18" charset="0"/>
            </a:rPr>
            <a:t>РАЗВИТИЕ</a:t>
          </a:r>
        </a:p>
      </dgm:t>
    </dgm:pt>
    <dgm:pt modelId="{EDAAF8C9-D7E2-4F02-93DB-EA4D6615E103}" type="parTrans" cxnId="{CB590522-5007-4CBC-B2DE-A2C15FE53446}">
      <dgm:prSet/>
      <dgm:spPr/>
      <dgm:t>
        <a:bodyPr/>
        <a:lstStyle/>
        <a:p>
          <a:endParaRPr lang="ru-RU"/>
        </a:p>
      </dgm:t>
    </dgm:pt>
    <dgm:pt modelId="{971EFEEF-052A-46C2-BCBB-90999D80A173}" type="sibTrans" cxnId="{CB590522-5007-4CBC-B2DE-A2C15FE53446}">
      <dgm:prSet/>
      <dgm:spPr/>
      <dgm:t>
        <a:bodyPr/>
        <a:lstStyle/>
        <a:p>
          <a:endParaRPr lang="ru-RU"/>
        </a:p>
      </dgm:t>
    </dgm:pt>
    <dgm:pt modelId="{5462E204-8065-4340-A334-0FD895E338FC}">
      <dgm:prSet phldrT="[Текст]" custT="1"/>
      <dgm:spPr/>
      <dgm:t>
        <a:bodyPr/>
        <a:lstStyle/>
        <a:p>
          <a:r>
            <a:rPr lang="ru-RU" sz="2400" b="1" u="none" dirty="0" smtClean="0">
              <a:latin typeface="Times New Roman" pitchFamily="18" charset="0"/>
              <a:cs typeface="Times New Roman" pitchFamily="18" charset="0"/>
            </a:rPr>
            <a:t>РЕЧЕВОЕ РАЗВИТИЕ</a:t>
          </a:r>
          <a:endParaRPr lang="ru-RU" sz="2400" b="1" u="none" dirty="0">
            <a:latin typeface="Times New Roman" pitchFamily="18" charset="0"/>
            <a:cs typeface="Times New Roman" pitchFamily="18" charset="0"/>
          </a:endParaRPr>
        </a:p>
      </dgm:t>
    </dgm:pt>
    <dgm:pt modelId="{F21B1263-C0F0-4AB9-80EB-419E898AB8B8}" type="parTrans" cxnId="{4E313B12-F42E-4352-B332-522496E6CCE7}">
      <dgm:prSet/>
      <dgm:spPr/>
      <dgm:t>
        <a:bodyPr/>
        <a:lstStyle/>
        <a:p>
          <a:endParaRPr lang="ru-RU"/>
        </a:p>
      </dgm:t>
    </dgm:pt>
    <dgm:pt modelId="{75BAADA7-05AB-4140-8E1B-B3D59B364444}" type="sibTrans" cxnId="{4E313B12-F42E-4352-B332-522496E6CCE7}">
      <dgm:prSet/>
      <dgm:spPr/>
      <dgm:t>
        <a:bodyPr/>
        <a:lstStyle/>
        <a:p>
          <a:endParaRPr lang="ru-RU"/>
        </a:p>
      </dgm:t>
    </dgm:pt>
    <dgm:pt modelId="{32E5CBFC-835F-4386-964D-227E230425CF}">
      <dgm:prSet phldrT="[Текст]" custT="1"/>
      <dgm:spPr/>
      <dgm:t>
        <a:bodyPr/>
        <a:lstStyle/>
        <a:p>
          <a:r>
            <a:rPr lang="ru-RU" sz="2400" b="1" u="none" dirty="0" smtClean="0">
              <a:latin typeface="Times New Roman" pitchFamily="18" charset="0"/>
              <a:cs typeface="Times New Roman" pitchFamily="18" charset="0"/>
            </a:rPr>
            <a:t>ФИЗИЧЕСКОЕ РАЗВИТИЕ</a:t>
          </a:r>
          <a:endParaRPr lang="ru-RU" sz="2400" b="1" u="none" dirty="0">
            <a:latin typeface="Times New Roman" pitchFamily="18" charset="0"/>
            <a:cs typeface="Times New Roman" pitchFamily="18" charset="0"/>
          </a:endParaRPr>
        </a:p>
      </dgm:t>
    </dgm:pt>
    <dgm:pt modelId="{A4F3847A-9606-4282-BF09-B76FB3F5B891}" type="parTrans" cxnId="{BE524809-30B9-4815-92AE-669BBFFD9ED6}">
      <dgm:prSet/>
      <dgm:spPr/>
      <dgm:t>
        <a:bodyPr/>
        <a:lstStyle/>
        <a:p>
          <a:endParaRPr lang="ru-RU"/>
        </a:p>
      </dgm:t>
    </dgm:pt>
    <dgm:pt modelId="{12C30533-CEC1-4980-A52B-C07DC83EA9EC}" type="sibTrans" cxnId="{BE524809-30B9-4815-92AE-669BBFFD9ED6}">
      <dgm:prSet/>
      <dgm:spPr/>
      <dgm:t>
        <a:bodyPr/>
        <a:lstStyle/>
        <a:p>
          <a:endParaRPr lang="ru-RU"/>
        </a:p>
      </dgm:t>
    </dgm:pt>
    <dgm:pt modelId="{CBE02317-78C2-40E1-8193-7E2CBBBF01C3}">
      <dgm:prSet/>
      <dgm:spPr/>
      <dgm:t>
        <a:bodyPr/>
        <a:lstStyle/>
        <a:p>
          <a:endParaRPr lang="ru-RU"/>
        </a:p>
      </dgm:t>
    </dgm:pt>
    <dgm:pt modelId="{26B50137-B173-4ED0-8D9F-6E541009D092}" type="parTrans" cxnId="{B003228D-158C-43C5-851B-3ABF2509D5A3}">
      <dgm:prSet/>
      <dgm:spPr/>
      <dgm:t>
        <a:bodyPr/>
        <a:lstStyle/>
        <a:p>
          <a:endParaRPr lang="ru-RU"/>
        </a:p>
      </dgm:t>
    </dgm:pt>
    <dgm:pt modelId="{1792AEA7-34FE-48C4-AE2B-19A468487C98}" type="sibTrans" cxnId="{B003228D-158C-43C5-851B-3ABF2509D5A3}">
      <dgm:prSet/>
      <dgm:spPr/>
      <dgm:t>
        <a:bodyPr/>
        <a:lstStyle/>
        <a:p>
          <a:endParaRPr lang="ru-RU"/>
        </a:p>
      </dgm:t>
    </dgm:pt>
    <dgm:pt modelId="{E4C21261-20C4-42D4-84C6-6DC4FC867188}" type="pres">
      <dgm:prSet presAssocID="{26493066-E260-44A2-B857-0ECE847C25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C03774-64B6-46D5-B430-DBE65E8EABEA}" type="pres">
      <dgm:prSet presAssocID="{F327FAB6-631E-4067-8FAE-D4295B4D96E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AB25A-F83A-4308-A375-2DCD73DE36DD}" type="pres">
      <dgm:prSet presAssocID="{971EFEEF-052A-46C2-BCBB-90999D80A173}" presName="sibTrans" presStyleCnt="0"/>
      <dgm:spPr/>
      <dgm:t>
        <a:bodyPr/>
        <a:lstStyle/>
        <a:p>
          <a:endParaRPr lang="ru-RU"/>
        </a:p>
      </dgm:t>
    </dgm:pt>
    <dgm:pt modelId="{92E49163-EE9F-422B-90CC-958AB640BFB6}" type="pres">
      <dgm:prSet presAssocID="{5462E204-8065-4340-A334-0FD895E338FC}" presName="node" presStyleLbl="node1" presStyleIdx="1" presStyleCnt="4" custLinFactNeighborX="-1378" custLinFactNeighborY="-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C5CFD-8E75-4C5C-8B67-B86E39764320}" type="pres">
      <dgm:prSet presAssocID="{75BAADA7-05AB-4140-8E1B-B3D59B364444}" presName="sibTrans" presStyleCnt="0"/>
      <dgm:spPr/>
      <dgm:t>
        <a:bodyPr/>
        <a:lstStyle/>
        <a:p>
          <a:endParaRPr lang="ru-RU"/>
        </a:p>
      </dgm:t>
    </dgm:pt>
    <dgm:pt modelId="{C4C57AA0-72A6-486C-BDC9-699D7F692EA3}" type="pres">
      <dgm:prSet presAssocID="{CBE02317-78C2-40E1-8193-7E2CBBBF01C3}" presName="node" presStyleLbl="node1" presStyleIdx="2" presStyleCnt="4" custLinFactNeighborX="-1836" custLinFactNeighborY="7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441FBA-6165-43DD-A136-465A5F1446E4}" type="pres">
      <dgm:prSet presAssocID="{1792AEA7-34FE-48C4-AE2B-19A468487C98}" presName="sibTrans" presStyleCnt="0"/>
      <dgm:spPr/>
    </dgm:pt>
    <dgm:pt modelId="{06B1C5AD-2A85-47D3-BABA-9A40FBE94A75}" type="pres">
      <dgm:prSet presAssocID="{32E5CBFC-835F-4386-964D-227E230425CF}" presName="node" presStyleLbl="node1" presStyleIdx="3" presStyleCnt="4" custLinFactNeighborX="-1378" custLinFactNeighborY="7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6AA064-2FF8-47B1-8EE4-C1538D0F54B7}" type="presOf" srcId="{32E5CBFC-835F-4386-964D-227E230425CF}" destId="{06B1C5AD-2A85-47D3-BABA-9A40FBE94A75}" srcOrd="0" destOrd="0" presId="urn:microsoft.com/office/officeart/2005/8/layout/default"/>
    <dgm:cxn modelId="{4E313B12-F42E-4352-B332-522496E6CCE7}" srcId="{26493066-E260-44A2-B857-0ECE847C259F}" destId="{5462E204-8065-4340-A334-0FD895E338FC}" srcOrd="1" destOrd="0" parTransId="{F21B1263-C0F0-4AB9-80EB-419E898AB8B8}" sibTransId="{75BAADA7-05AB-4140-8E1B-B3D59B364444}"/>
    <dgm:cxn modelId="{CB590522-5007-4CBC-B2DE-A2C15FE53446}" srcId="{26493066-E260-44A2-B857-0ECE847C259F}" destId="{F327FAB6-631E-4067-8FAE-D4295B4D96EA}" srcOrd="0" destOrd="0" parTransId="{EDAAF8C9-D7E2-4F02-93DB-EA4D6615E103}" sibTransId="{971EFEEF-052A-46C2-BCBB-90999D80A173}"/>
    <dgm:cxn modelId="{B8E397F9-2688-483B-914A-292C242427CB}" type="presOf" srcId="{CBE02317-78C2-40E1-8193-7E2CBBBF01C3}" destId="{C4C57AA0-72A6-486C-BDC9-699D7F692EA3}" srcOrd="0" destOrd="0" presId="urn:microsoft.com/office/officeart/2005/8/layout/default"/>
    <dgm:cxn modelId="{B003228D-158C-43C5-851B-3ABF2509D5A3}" srcId="{26493066-E260-44A2-B857-0ECE847C259F}" destId="{CBE02317-78C2-40E1-8193-7E2CBBBF01C3}" srcOrd="2" destOrd="0" parTransId="{26B50137-B173-4ED0-8D9F-6E541009D092}" sibTransId="{1792AEA7-34FE-48C4-AE2B-19A468487C98}"/>
    <dgm:cxn modelId="{2A014513-1291-4635-BB99-8EB2350EBF3F}" type="presOf" srcId="{5462E204-8065-4340-A334-0FD895E338FC}" destId="{92E49163-EE9F-422B-90CC-958AB640BFB6}" srcOrd="0" destOrd="0" presId="urn:microsoft.com/office/officeart/2005/8/layout/default"/>
    <dgm:cxn modelId="{3A19BFFC-A257-4F09-B7BF-93EB0C37FA9E}" type="presOf" srcId="{F327FAB6-631E-4067-8FAE-D4295B4D96EA}" destId="{DFC03774-64B6-46D5-B430-DBE65E8EABEA}" srcOrd="0" destOrd="0" presId="urn:microsoft.com/office/officeart/2005/8/layout/default"/>
    <dgm:cxn modelId="{1874F535-E7B9-4A16-ABC6-7F5DF4D5595F}" type="presOf" srcId="{26493066-E260-44A2-B857-0ECE847C259F}" destId="{E4C21261-20C4-42D4-84C6-6DC4FC867188}" srcOrd="0" destOrd="0" presId="urn:microsoft.com/office/officeart/2005/8/layout/default"/>
    <dgm:cxn modelId="{BE524809-30B9-4815-92AE-669BBFFD9ED6}" srcId="{26493066-E260-44A2-B857-0ECE847C259F}" destId="{32E5CBFC-835F-4386-964D-227E230425CF}" srcOrd="3" destOrd="0" parTransId="{A4F3847A-9606-4282-BF09-B76FB3F5B891}" sibTransId="{12C30533-CEC1-4980-A52B-C07DC83EA9EC}"/>
    <dgm:cxn modelId="{2BFEF4D3-8A36-4EEF-ABD2-E4258CF21B7A}" type="presParOf" srcId="{E4C21261-20C4-42D4-84C6-6DC4FC867188}" destId="{DFC03774-64B6-46D5-B430-DBE65E8EABEA}" srcOrd="0" destOrd="0" presId="urn:microsoft.com/office/officeart/2005/8/layout/default"/>
    <dgm:cxn modelId="{71DC420D-5579-44D7-8621-1A954D52444F}" type="presParOf" srcId="{E4C21261-20C4-42D4-84C6-6DC4FC867188}" destId="{F3BAB25A-F83A-4308-A375-2DCD73DE36DD}" srcOrd="1" destOrd="0" presId="urn:microsoft.com/office/officeart/2005/8/layout/default"/>
    <dgm:cxn modelId="{31AAD01A-9FD6-4767-8ED8-E591197ABBAE}" type="presParOf" srcId="{E4C21261-20C4-42D4-84C6-6DC4FC867188}" destId="{92E49163-EE9F-422B-90CC-958AB640BFB6}" srcOrd="2" destOrd="0" presId="urn:microsoft.com/office/officeart/2005/8/layout/default"/>
    <dgm:cxn modelId="{94A57BD0-C4A6-421B-9E43-76087D665E02}" type="presParOf" srcId="{E4C21261-20C4-42D4-84C6-6DC4FC867188}" destId="{558C5CFD-8E75-4C5C-8B67-B86E39764320}" srcOrd="3" destOrd="0" presId="urn:microsoft.com/office/officeart/2005/8/layout/default"/>
    <dgm:cxn modelId="{52B0CE08-903D-4C31-962C-477B53B9A2FB}" type="presParOf" srcId="{E4C21261-20C4-42D4-84C6-6DC4FC867188}" destId="{C4C57AA0-72A6-486C-BDC9-699D7F692EA3}" srcOrd="4" destOrd="0" presId="urn:microsoft.com/office/officeart/2005/8/layout/default"/>
    <dgm:cxn modelId="{F0D8EF13-A5BA-4CED-B36B-875A5B55820C}" type="presParOf" srcId="{E4C21261-20C4-42D4-84C6-6DC4FC867188}" destId="{A9441FBA-6165-43DD-A136-465A5F1446E4}" srcOrd="5" destOrd="0" presId="urn:microsoft.com/office/officeart/2005/8/layout/default"/>
    <dgm:cxn modelId="{108AE2B0-375A-41C2-AA32-E82B72B48D7F}" type="presParOf" srcId="{E4C21261-20C4-42D4-84C6-6DC4FC867188}" destId="{06B1C5AD-2A85-47D3-BABA-9A40FBE94A7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308A7B-180C-4C9C-8BD2-26899B687C3A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EFD7763A-116C-4294-891E-9B1C958C5D1D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ВИДЫ ДЕЯТЕЛЬНОСТИ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222BEC6-7A09-4BC4-9956-4B53D7174EA0}" type="parTrans" cxnId="{23A5808E-57CB-4A26-B9F8-B7E434CADD75}">
      <dgm:prSet/>
      <dgm:spPr/>
      <dgm:t>
        <a:bodyPr/>
        <a:lstStyle/>
        <a:p>
          <a:endParaRPr lang="ru-RU"/>
        </a:p>
      </dgm:t>
    </dgm:pt>
    <dgm:pt modelId="{1CDCFF72-0D38-4CB8-9EE1-4A8F92582DE8}" type="sibTrans" cxnId="{23A5808E-57CB-4A26-B9F8-B7E434CADD75}">
      <dgm:prSet/>
      <dgm:spPr/>
      <dgm:t>
        <a:bodyPr/>
        <a:lstStyle/>
        <a:p>
          <a:endParaRPr lang="ru-RU"/>
        </a:p>
      </dgm:t>
    </dgm:pt>
    <dgm:pt modelId="{078BC2A9-BD5E-4D1C-A1B9-F6E25A3DC6C7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ИЗОБРАЗИТЕЛЬНАЯ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62CF4DEF-F182-4627-BDC6-C74332D46B9D}" type="parTrans" cxnId="{7ECE9268-1BE9-4D56-8BA2-B4131D0BF285}">
      <dgm:prSet/>
      <dgm:spPr/>
      <dgm:t>
        <a:bodyPr/>
        <a:lstStyle/>
        <a:p>
          <a:endParaRPr lang="ru-RU"/>
        </a:p>
      </dgm:t>
    </dgm:pt>
    <dgm:pt modelId="{5BCFD0C5-D667-4468-A96C-0F8DEA144202}" type="sibTrans" cxnId="{7ECE9268-1BE9-4D56-8BA2-B4131D0BF285}">
      <dgm:prSet/>
      <dgm:spPr/>
      <dgm:t>
        <a:bodyPr/>
        <a:lstStyle/>
        <a:p>
          <a:endParaRPr lang="ru-RU"/>
        </a:p>
      </dgm:t>
    </dgm:pt>
    <dgm:pt modelId="{68571E7E-63C3-46E7-8808-80368D531481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КОММУНИКАТИВНАЯ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55949EC6-A846-4055-A10B-06B170EB49BC}" type="parTrans" cxnId="{6591EA65-43FD-46D6-9FAB-499507B2CD9B}">
      <dgm:prSet/>
      <dgm:spPr/>
      <dgm:t>
        <a:bodyPr/>
        <a:lstStyle/>
        <a:p>
          <a:endParaRPr lang="ru-RU"/>
        </a:p>
      </dgm:t>
    </dgm:pt>
    <dgm:pt modelId="{AB92D2B6-CD02-4E9B-96C4-D40B82C0FE8D}" type="sibTrans" cxnId="{6591EA65-43FD-46D6-9FAB-499507B2CD9B}">
      <dgm:prSet/>
      <dgm:spPr/>
      <dgm:t>
        <a:bodyPr/>
        <a:lstStyle/>
        <a:p>
          <a:endParaRPr lang="ru-RU"/>
        </a:p>
      </dgm:t>
    </dgm:pt>
    <dgm:pt modelId="{96074943-6868-45BD-A034-E65B8019A4DA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ДВИГАТЕЛЬНАЯ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E3E3C88-1FFE-4B36-A2BD-33406E827B46}" type="parTrans" cxnId="{C4F5BB6F-9811-4707-BE56-944D6B7CA78E}">
      <dgm:prSet/>
      <dgm:spPr/>
      <dgm:t>
        <a:bodyPr/>
        <a:lstStyle/>
        <a:p>
          <a:endParaRPr lang="ru-RU"/>
        </a:p>
      </dgm:t>
    </dgm:pt>
    <dgm:pt modelId="{0BD83D71-7182-498C-8181-6C47B5286B78}" type="sibTrans" cxnId="{C4F5BB6F-9811-4707-BE56-944D6B7CA78E}">
      <dgm:prSet/>
      <dgm:spPr/>
      <dgm:t>
        <a:bodyPr/>
        <a:lstStyle/>
        <a:p>
          <a:endParaRPr lang="ru-RU"/>
        </a:p>
      </dgm:t>
    </dgm:pt>
    <dgm:pt modelId="{5D621ED2-E3EC-4086-A7DC-A74A2F3338D4}" type="pres">
      <dgm:prSet presAssocID="{2D308A7B-180C-4C9C-8BD2-26899B687C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F4ACA75-B0CE-4501-AD2F-30FF78D37D89}" type="pres">
      <dgm:prSet presAssocID="{EFD7763A-116C-4294-891E-9B1C958C5D1D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6FC5246-153F-4E50-BBAD-2FF9E0A571E4}" type="pres">
      <dgm:prSet presAssocID="{EFD7763A-116C-4294-891E-9B1C958C5D1D}" presName="rootComposite1" presStyleCnt="0"/>
      <dgm:spPr/>
      <dgm:t>
        <a:bodyPr/>
        <a:lstStyle/>
        <a:p>
          <a:endParaRPr lang="ru-RU"/>
        </a:p>
      </dgm:t>
    </dgm:pt>
    <dgm:pt modelId="{3301D1FD-2D74-448C-ADC0-42CD7A910BB5}" type="pres">
      <dgm:prSet presAssocID="{EFD7763A-116C-4294-891E-9B1C958C5D1D}" presName="rootText1" presStyleLbl="node0" presStyleIdx="0" presStyleCnt="1" custScaleX="106350" custScaleY="1190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9D0D0F-4AFD-42C2-BDFB-9CE2AC87CF92}" type="pres">
      <dgm:prSet presAssocID="{EFD7763A-116C-4294-891E-9B1C958C5D1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5570530-AF63-4D5D-8D49-F8A00D6013FD}" type="pres">
      <dgm:prSet presAssocID="{EFD7763A-116C-4294-891E-9B1C958C5D1D}" presName="hierChild2" presStyleCnt="0"/>
      <dgm:spPr/>
      <dgm:t>
        <a:bodyPr/>
        <a:lstStyle/>
        <a:p>
          <a:endParaRPr lang="ru-RU"/>
        </a:p>
      </dgm:t>
    </dgm:pt>
    <dgm:pt modelId="{02FE75A9-406F-4E94-80B8-E4685B711A32}" type="pres">
      <dgm:prSet presAssocID="{62CF4DEF-F182-4627-BDC6-C74332D46B9D}" presName="Name37" presStyleLbl="parChTrans1D2" presStyleIdx="0" presStyleCnt="3"/>
      <dgm:spPr/>
      <dgm:t>
        <a:bodyPr/>
        <a:lstStyle/>
        <a:p>
          <a:endParaRPr lang="ru-RU"/>
        </a:p>
      </dgm:t>
    </dgm:pt>
    <dgm:pt modelId="{39107BA8-9249-4CC6-9601-8E7C5AE6393C}" type="pres">
      <dgm:prSet presAssocID="{078BC2A9-BD5E-4D1C-A1B9-F6E25A3DC6C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A6FB982-33BA-4A58-8362-DE0DD7700DAA}" type="pres">
      <dgm:prSet presAssocID="{078BC2A9-BD5E-4D1C-A1B9-F6E25A3DC6C7}" presName="rootComposite" presStyleCnt="0"/>
      <dgm:spPr/>
      <dgm:t>
        <a:bodyPr/>
        <a:lstStyle/>
        <a:p>
          <a:endParaRPr lang="ru-RU"/>
        </a:p>
      </dgm:t>
    </dgm:pt>
    <dgm:pt modelId="{7CA5755B-1F25-41FF-A5E4-78AC442ECDFD}" type="pres">
      <dgm:prSet presAssocID="{078BC2A9-BD5E-4D1C-A1B9-F6E25A3DC6C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64F642-1332-4B6D-B037-94AA5091546C}" type="pres">
      <dgm:prSet presAssocID="{078BC2A9-BD5E-4D1C-A1B9-F6E25A3DC6C7}" presName="rootConnector" presStyleLbl="node2" presStyleIdx="0" presStyleCnt="3"/>
      <dgm:spPr/>
      <dgm:t>
        <a:bodyPr/>
        <a:lstStyle/>
        <a:p>
          <a:endParaRPr lang="ru-RU"/>
        </a:p>
      </dgm:t>
    </dgm:pt>
    <dgm:pt modelId="{D20DD40F-5D62-4807-8759-368205BB3360}" type="pres">
      <dgm:prSet presAssocID="{078BC2A9-BD5E-4D1C-A1B9-F6E25A3DC6C7}" presName="hierChild4" presStyleCnt="0"/>
      <dgm:spPr/>
      <dgm:t>
        <a:bodyPr/>
        <a:lstStyle/>
        <a:p>
          <a:endParaRPr lang="ru-RU"/>
        </a:p>
      </dgm:t>
    </dgm:pt>
    <dgm:pt modelId="{03372C36-7904-46AA-A0AE-99565840423C}" type="pres">
      <dgm:prSet presAssocID="{078BC2A9-BD5E-4D1C-A1B9-F6E25A3DC6C7}" presName="hierChild5" presStyleCnt="0"/>
      <dgm:spPr/>
      <dgm:t>
        <a:bodyPr/>
        <a:lstStyle/>
        <a:p>
          <a:endParaRPr lang="ru-RU"/>
        </a:p>
      </dgm:t>
    </dgm:pt>
    <dgm:pt modelId="{8BD07C80-BA71-44F0-A796-ED12F16D8B34}" type="pres">
      <dgm:prSet presAssocID="{55949EC6-A846-4055-A10B-06B170EB49BC}" presName="Name37" presStyleLbl="parChTrans1D2" presStyleIdx="1" presStyleCnt="3"/>
      <dgm:spPr/>
      <dgm:t>
        <a:bodyPr/>
        <a:lstStyle/>
        <a:p>
          <a:endParaRPr lang="ru-RU"/>
        </a:p>
      </dgm:t>
    </dgm:pt>
    <dgm:pt modelId="{9A11A8F8-12C4-40B1-97C3-62944DCB8640}" type="pres">
      <dgm:prSet presAssocID="{68571E7E-63C3-46E7-8808-80368D53148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21B65A4-38D6-4A7A-8C47-3C8467742980}" type="pres">
      <dgm:prSet presAssocID="{68571E7E-63C3-46E7-8808-80368D531481}" presName="rootComposite" presStyleCnt="0"/>
      <dgm:spPr/>
      <dgm:t>
        <a:bodyPr/>
        <a:lstStyle/>
        <a:p>
          <a:endParaRPr lang="ru-RU"/>
        </a:p>
      </dgm:t>
    </dgm:pt>
    <dgm:pt modelId="{BBAB0AAA-1C95-4689-B96F-7C823219F9E0}" type="pres">
      <dgm:prSet presAssocID="{68571E7E-63C3-46E7-8808-80368D531481}" presName="rootText" presStyleLbl="node2" presStyleIdx="1" presStyleCnt="3" custScaleX="1063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73E588-C3C3-47D0-A104-A239940510C2}" type="pres">
      <dgm:prSet presAssocID="{68571E7E-63C3-46E7-8808-80368D531481}" presName="rootConnector" presStyleLbl="node2" presStyleIdx="1" presStyleCnt="3"/>
      <dgm:spPr/>
      <dgm:t>
        <a:bodyPr/>
        <a:lstStyle/>
        <a:p>
          <a:endParaRPr lang="ru-RU"/>
        </a:p>
      </dgm:t>
    </dgm:pt>
    <dgm:pt modelId="{A3DB4B6B-EA0A-4BF3-A7C1-7CA6F3F43258}" type="pres">
      <dgm:prSet presAssocID="{68571E7E-63C3-46E7-8808-80368D531481}" presName="hierChild4" presStyleCnt="0"/>
      <dgm:spPr/>
      <dgm:t>
        <a:bodyPr/>
        <a:lstStyle/>
        <a:p>
          <a:endParaRPr lang="ru-RU"/>
        </a:p>
      </dgm:t>
    </dgm:pt>
    <dgm:pt modelId="{AEAEE191-1C23-4A1F-A83E-F3A6A1E56896}" type="pres">
      <dgm:prSet presAssocID="{68571E7E-63C3-46E7-8808-80368D531481}" presName="hierChild5" presStyleCnt="0"/>
      <dgm:spPr/>
      <dgm:t>
        <a:bodyPr/>
        <a:lstStyle/>
        <a:p>
          <a:endParaRPr lang="ru-RU"/>
        </a:p>
      </dgm:t>
    </dgm:pt>
    <dgm:pt modelId="{9CEF260C-60F8-421C-B0EF-483A4900BD23}" type="pres">
      <dgm:prSet presAssocID="{3E3E3C88-1FFE-4B36-A2BD-33406E827B46}" presName="Name37" presStyleLbl="parChTrans1D2" presStyleIdx="2" presStyleCnt="3"/>
      <dgm:spPr/>
      <dgm:t>
        <a:bodyPr/>
        <a:lstStyle/>
        <a:p>
          <a:endParaRPr lang="ru-RU"/>
        </a:p>
      </dgm:t>
    </dgm:pt>
    <dgm:pt modelId="{312E54E7-76B6-49FC-8397-480E849035EB}" type="pres">
      <dgm:prSet presAssocID="{96074943-6868-45BD-A034-E65B8019A4D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D9219DD-4C15-434D-880E-F9C240E7E28B}" type="pres">
      <dgm:prSet presAssocID="{96074943-6868-45BD-A034-E65B8019A4DA}" presName="rootComposite" presStyleCnt="0"/>
      <dgm:spPr/>
      <dgm:t>
        <a:bodyPr/>
        <a:lstStyle/>
        <a:p>
          <a:endParaRPr lang="ru-RU"/>
        </a:p>
      </dgm:t>
    </dgm:pt>
    <dgm:pt modelId="{DF235136-3A40-417F-A6AD-7C406B2D31D8}" type="pres">
      <dgm:prSet presAssocID="{96074943-6868-45BD-A034-E65B8019A4D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BBFBDF-3BE9-4C83-B37A-0B30E28BA0EB}" type="pres">
      <dgm:prSet presAssocID="{96074943-6868-45BD-A034-E65B8019A4DA}" presName="rootConnector" presStyleLbl="node2" presStyleIdx="2" presStyleCnt="3"/>
      <dgm:spPr/>
      <dgm:t>
        <a:bodyPr/>
        <a:lstStyle/>
        <a:p>
          <a:endParaRPr lang="ru-RU"/>
        </a:p>
      </dgm:t>
    </dgm:pt>
    <dgm:pt modelId="{E8C2E081-88A1-41E7-806E-865DFD1A8F94}" type="pres">
      <dgm:prSet presAssocID="{96074943-6868-45BD-A034-E65B8019A4DA}" presName="hierChild4" presStyleCnt="0"/>
      <dgm:spPr/>
      <dgm:t>
        <a:bodyPr/>
        <a:lstStyle/>
        <a:p>
          <a:endParaRPr lang="ru-RU"/>
        </a:p>
      </dgm:t>
    </dgm:pt>
    <dgm:pt modelId="{DA93D863-4C6B-4622-95DC-4B786737BC47}" type="pres">
      <dgm:prSet presAssocID="{96074943-6868-45BD-A034-E65B8019A4DA}" presName="hierChild5" presStyleCnt="0"/>
      <dgm:spPr/>
      <dgm:t>
        <a:bodyPr/>
        <a:lstStyle/>
        <a:p>
          <a:endParaRPr lang="ru-RU"/>
        </a:p>
      </dgm:t>
    </dgm:pt>
    <dgm:pt modelId="{FAD21479-57D2-44CA-9D20-ED257F4BD249}" type="pres">
      <dgm:prSet presAssocID="{EFD7763A-116C-4294-891E-9B1C958C5D1D}" presName="hierChild3" presStyleCnt="0"/>
      <dgm:spPr/>
      <dgm:t>
        <a:bodyPr/>
        <a:lstStyle/>
        <a:p>
          <a:endParaRPr lang="ru-RU"/>
        </a:p>
      </dgm:t>
    </dgm:pt>
  </dgm:ptLst>
  <dgm:cxnLst>
    <dgm:cxn modelId="{ABF094A3-737F-487C-B880-E00439A1389D}" type="presOf" srcId="{96074943-6868-45BD-A034-E65B8019A4DA}" destId="{DF235136-3A40-417F-A6AD-7C406B2D31D8}" srcOrd="0" destOrd="0" presId="urn:microsoft.com/office/officeart/2005/8/layout/orgChart1"/>
    <dgm:cxn modelId="{6B4461C9-C3DD-4BDA-B1A4-6ADC7005C896}" type="presOf" srcId="{078BC2A9-BD5E-4D1C-A1B9-F6E25A3DC6C7}" destId="{8D64F642-1332-4B6D-B037-94AA5091546C}" srcOrd="1" destOrd="0" presId="urn:microsoft.com/office/officeart/2005/8/layout/orgChart1"/>
    <dgm:cxn modelId="{4D27A87E-7DFF-42AE-BDB4-92A66EE138F9}" type="presOf" srcId="{68571E7E-63C3-46E7-8808-80368D531481}" destId="{BBAB0AAA-1C95-4689-B96F-7C823219F9E0}" srcOrd="0" destOrd="0" presId="urn:microsoft.com/office/officeart/2005/8/layout/orgChart1"/>
    <dgm:cxn modelId="{9D6BC312-3287-4B4B-A845-F891573FD620}" type="presOf" srcId="{96074943-6868-45BD-A034-E65B8019A4DA}" destId="{E9BBFBDF-3BE9-4C83-B37A-0B30E28BA0EB}" srcOrd="1" destOrd="0" presId="urn:microsoft.com/office/officeart/2005/8/layout/orgChart1"/>
    <dgm:cxn modelId="{C4F5BB6F-9811-4707-BE56-944D6B7CA78E}" srcId="{EFD7763A-116C-4294-891E-9B1C958C5D1D}" destId="{96074943-6868-45BD-A034-E65B8019A4DA}" srcOrd="2" destOrd="0" parTransId="{3E3E3C88-1FFE-4B36-A2BD-33406E827B46}" sibTransId="{0BD83D71-7182-498C-8181-6C47B5286B78}"/>
    <dgm:cxn modelId="{E43B4D25-A7A6-4D9F-BA44-F8D9E99E1675}" type="presOf" srcId="{EFD7763A-116C-4294-891E-9B1C958C5D1D}" destId="{3301D1FD-2D74-448C-ADC0-42CD7A910BB5}" srcOrd="0" destOrd="0" presId="urn:microsoft.com/office/officeart/2005/8/layout/orgChart1"/>
    <dgm:cxn modelId="{581FC756-D446-453B-A1E0-F4CB39275F5D}" type="presOf" srcId="{62CF4DEF-F182-4627-BDC6-C74332D46B9D}" destId="{02FE75A9-406F-4E94-80B8-E4685B711A32}" srcOrd="0" destOrd="0" presId="urn:microsoft.com/office/officeart/2005/8/layout/orgChart1"/>
    <dgm:cxn modelId="{81EA118A-DF36-450F-A751-5484A4EE0F7A}" type="presOf" srcId="{2D308A7B-180C-4C9C-8BD2-26899B687C3A}" destId="{5D621ED2-E3EC-4086-A7DC-A74A2F3338D4}" srcOrd="0" destOrd="0" presId="urn:microsoft.com/office/officeart/2005/8/layout/orgChart1"/>
    <dgm:cxn modelId="{6591EA65-43FD-46D6-9FAB-499507B2CD9B}" srcId="{EFD7763A-116C-4294-891E-9B1C958C5D1D}" destId="{68571E7E-63C3-46E7-8808-80368D531481}" srcOrd="1" destOrd="0" parTransId="{55949EC6-A846-4055-A10B-06B170EB49BC}" sibTransId="{AB92D2B6-CD02-4E9B-96C4-D40B82C0FE8D}"/>
    <dgm:cxn modelId="{F7FEB825-470C-443A-AA1A-182B3D042147}" type="presOf" srcId="{55949EC6-A846-4055-A10B-06B170EB49BC}" destId="{8BD07C80-BA71-44F0-A796-ED12F16D8B34}" srcOrd="0" destOrd="0" presId="urn:microsoft.com/office/officeart/2005/8/layout/orgChart1"/>
    <dgm:cxn modelId="{6CFEBDF5-0D24-4A71-AC81-A4007372F6E7}" type="presOf" srcId="{3E3E3C88-1FFE-4B36-A2BD-33406E827B46}" destId="{9CEF260C-60F8-421C-B0EF-483A4900BD23}" srcOrd="0" destOrd="0" presId="urn:microsoft.com/office/officeart/2005/8/layout/orgChart1"/>
    <dgm:cxn modelId="{7ECE9268-1BE9-4D56-8BA2-B4131D0BF285}" srcId="{EFD7763A-116C-4294-891E-9B1C958C5D1D}" destId="{078BC2A9-BD5E-4D1C-A1B9-F6E25A3DC6C7}" srcOrd="0" destOrd="0" parTransId="{62CF4DEF-F182-4627-BDC6-C74332D46B9D}" sibTransId="{5BCFD0C5-D667-4468-A96C-0F8DEA144202}"/>
    <dgm:cxn modelId="{23A5808E-57CB-4A26-B9F8-B7E434CADD75}" srcId="{2D308A7B-180C-4C9C-8BD2-26899B687C3A}" destId="{EFD7763A-116C-4294-891E-9B1C958C5D1D}" srcOrd="0" destOrd="0" parTransId="{A222BEC6-7A09-4BC4-9956-4B53D7174EA0}" sibTransId="{1CDCFF72-0D38-4CB8-9EE1-4A8F92582DE8}"/>
    <dgm:cxn modelId="{0759930A-5109-4DF1-87E4-858AB9ED2CE0}" type="presOf" srcId="{68571E7E-63C3-46E7-8808-80368D531481}" destId="{7873E588-C3C3-47D0-A104-A239940510C2}" srcOrd="1" destOrd="0" presId="urn:microsoft.com/office/officeart/2005/8/layout/orgChart1"/>
    <dgm:cxn modelId="{4AB7E0F8-143E-4135-86C1-329F92B720D6}" type="presOf" srcId="{EFD7763A-116C-4294-891E-9B1C958C5D1D}" destId="{8A9D0D0F-4AFD-42C2-BDFB-9CE2AC87CF92}" srcOrd="1" destOrd="0" presId="urn:microsoft.com/office/officeart/2005/8/layout/orgChart1"/>
    <dgm:cxn modelId="{9ACECCE7-3465-44B7-B25B-8D5C870FCD83}" type="presOf" srcId="{078BC2A9-BD5E-4D1C-A1B9-F6E25A3DC6C7}" destId="{7CA5755B-1F25-41FF-A5E4-78AC442ECDFD}" srcOrd="0" destOrd="0" presId="urn:microsoft.com/office/officeart/2005/8/layout/orgChart1"/>
    <dgm:cxn modelId="{8AA7CE84-B141-48A5-A94D-94B3C9BAA85D}" type="presParOf" srcId="{5D621ED2-E3EC-4086-A7DC-A74A2F3338D4}" destId="{EF4ACA75-B0CE-4501-AD2F-30FF78D37D89}" srcOrd="0" destOrd="0" presId="urn:microsoft.com/office/officeart/2005/8/layout/orgChart1"/>
    <dgm:cxn modelId="{1CB2EDF7-0721-448D-B2CC-701261899FF1}" type="presParOf" srcId="{EF4ACA75-B0CE-4501-AD2F-30FF78D37D89}" destId="{66FC5246-153F-4E50-BBAD-2FF9E0A571E4}" srcOrd="0" destOrd="0" presId="urn:microsoft.com/office/officeart/2005/8/layout/orgChart1"/>
    <dgm:cxn modelId="{20BD6366-873D-461D-BE34-42E40BBC8FE4}" type="presParOf" srcId="{66FC5246-153F-4E50-BBAD-2FF9E0A571E4}" destId="{3301D1FD-2D74-448C-ADC0-42CD7A910BB5}" srcOrd="0" destOrd="0" presId="urn:microsoft.com/office/officeart/2005/8/layout/orgChart1"/>
    <dgm:cxn modelId="{9A4F65FB-1A3B-4842-BD43-C8EBFDF32AD4}" type="presParOf" srcId="{66FC5246-153F-4E50-BBAD-2FF9E0A571E4}" destId="{8A9D0D0F-4AFD-42C2-BDFB-9CE2AC87CF92}" srcOrd="1" destOrd="0" presId="urn:microsoft.com/office/officeart/2005/8/layout/orgChart1"/>
    <dgm:cxn modelId="{EA91200D-02B8-4B8F-90F2-AC5D461D88D5}" type="presParOf" srcId="{EF4ACA75-B0CE-4501-AD2F-30FF78D37D89}" destId="{15570530-AF63-4D5D-8D49-F8A00D6013FD}" srcOrd="1" destOrd="0" presId="urn:microsoft.com/office/officeart/2005/8/layout/orgChart1"/>
    <dgm:cxn modelId="{A2354B7A-7C7B-4227-B3B4-F6B54207BFB2}" type="presParOf" srcId="{15570530-AF63-4D5D-8D49-F8A00D6013FD}" destId="{02FE75A9-406F-4E94-80B8-E4685B711A32}" srcOrd="0" destOrd="0" presId="urn:microsoft.com/office/officeart/2005/8/layout/orgChart1"/>
    <dgm:cxn modelId="{DED45BED-E051-496B-B262-A971F400222B}" type="presParOf" srcId="{15570530-AF63-4D5D-8D49-F8A00D6013FD}" destId="{39107BA8-9249-4CC6-9601-8E7C5AE6393C}" srcOrd="1" destOrd="0" presId="urn:microsoft.com/office/officeart/2005/8/layout/orgChart1"/>
    <dgm:cxn modelId="{5D290C4B-5CF2-4AF4-80C5-0BC7ADC6221C}" type="presParOf" srcId="{39107BA8-9249-4CC6-9601-8E7C5AE6393C}" destId="{1A6FB982-33BA-4A58-8362-DE0DD7700DAA}" srcOrd="0" destOrd="0" presId="urn:microsoft.com/office/officeart/2005/8/layout/orgChart1"/>
    <dgm:cxn modelId="{5C860D64-609B-4074-89B0-1FA61BF9FEC4}" type="presParOf" srcId="{1A6FB982-33BA-4A58-8362-DE0DD7700DAA}" destId="{7CA5755B-1F25-41FF-A5E4-78AC442ECDFD}" srcOrd="0" destOrd="0" presId="urn:microsoft.com/office/officeart/2005/8/layout/orgChart1"/>
    <dgm:cxn modelId="{85F96869-D75B-4474-806E-BBD58D1A1B81}" type="presParOf" srcId="{1A6FB982-33BA-4A58-8362-DE0DD7700DAA}" destId="{8D64F642-1332-4B6D-B037-94AA5091546C}" srcOrd="1" destOrd="0" presId="urn:microsoft.com/office/officeart/2005/8/layout/orgChart1"/>
    <dgm:cxn modelId="{9850F419-B0DB-450F-9D27-C978BE0773B3}" type="presParOf" srcId="{39107BA8-9249-4CC6-9601-8E7C5AE6393C}" destId="{D20DD40F-5D62-4807-8759-368205BB3360}" srcOrd="1" destOrd="0" presId="urn:microsoft.com/office/officeart/2005/8/layout/orgChart1"/>
    <dgm:cxn modelId="{494FC8FB-11E2-4AC4-8104-DA65AFA0E475}" type="presParOf" srcId="{39107BA8-9249-4CC6-9601-8E7C5AE6393C}" destId="{03372C36-7904-46AA-A0AE-99565840423C}" srcOrd="2" destOrd="0" presId="urn:microsoft.com/office/officeart/2005/8/layout/orgChart1"/>
    <dgm:cxn modelId="{D4484E76-5487-4575-B099-3E6A9144C263}" type="presParOf" srcId="{15570530-AF63-4D5D-8D49-F8A00D6013FD}" destId="{8BD07C80-BA71-44F0-A796-ED12F16D8B34}" srcOrd="2" destOrd="0" presId="urn:microsoft.com/office/officeart/2005/8/layout/orgChart1"/>
    <dgm:cxn modelId="{FE60CC78-CEDC-4608-8219-60F92BD5FC37}" type="presParOf" srcId="{15570530-AF63-4D5D-8D49-F8A00D6013FD}" destId="{9A11A8F8-12C4-40B1-97C3-62944DCB8640}" srcOrd="3" destOrd="0" presId="urn:microsoft.com/office/officeart/2005/8/layout/orgChart1"/>
    <dgm:cxn modelId="{9F964262-2DEE-4632-A656-1F38ADE39F12}" type="presParOf" srcId="{9A11A8F8-12C4-40B1-97C3-62944DCB8640}" destId="{521B65A4-38D6-4A7A-8C47-3C8467742980}" srcOrd="0" destOrd="0" presId="urn:microsoft.com/office/officeart/2005/8/layout/orgChart1"/>
    <dgm:cxn modelId="{74E84766-F3C1-4ACF-A531-D3E7A795CAF7}" type="presParOf" srcId="{521B65A4-38D6-4A7A-8C47-3C8467742980}" destId="{BBAB0AAA-1C95-4689-B96F-7C823219F9E0}" srcOrd="0" destOrd="0" presId="urn:microsoft.com/office/officeart/2005/8/layout/orgChart1"/>
    <dgm:cxn modelId="{B8465A0D-B07E-4124-A345-309D308B2242}" type="presParOf" srcId="{521B65A4-38D6-4A7A-8C47-3C8467742980}" destId="{7873E588-C3C3-47D0-A104-A239940510C2}" srcOrd="1" destOrd="0" presId="urn:microsoft.com/office/officeart/2005/8/layout/orgChart1"/>
    <dgm:cxn modelId="{B03A6946-7174-415C-8DD6-5EBA38DBCE13}" type="presParOf" srcId="{9A11A8F8-12C4-40B1-97C3-62944DCB8640}" destId="{A3DB4B6B-EA0A-4BF3-A7C1-7CA6F3F43258}" srcOrd="1" destOrd="0" presId="urn:microsoft.com/office/officeart/2005/8/layout/orgChart1"/>
    <dgm:cxn modelId="{073CFFC2-5FE7-444A-AD38-C305D1313AD9}" type="presParOf" srcId="{9A11A8F8-12C4-40B1-97C3-62944DCB8640}" destId="{AEAEE191-1C23-4A1F-A83E-F3A6A1E56896}" srcOrd="2" destOrd="0" presId="urn:microsoft.com/office/officeart/2005/8/layout/orgChart1"/>
    <dgm:cxn modelId="{63460A06-F671-4A2E-8634-ECEEE8787E3D}" type="presParOf" srcId="{15570530-AF63-4D5D-8D49-F8A00D6013FD}" destId="{9CEF260C-60F8-421C-B0EF-483A4900BD23}" srcOrd="4" destOrd="0" presId="urn:microsoft.com/office/officeart/2005/8/layout/orgChart1"/>
    <dgm:cxn modelId="{BCC9E205-EB03-40FD-B267-8D3174D2D9B1}" type="presParOf" srcId="{15570530-AF63-4D5D-8D49-F8A00D6013FD}" destId="{312E54E7-76B6-49FC-8397-480E849035EB}" srcOrd="5" destOrd="0" presId="urn:microsoft.com/office/officeart/2005/8/layout/orgChart1"/>
    <dgm:cxn modelId="{9D77F09C-4F76-4A57-ADFE-C8BC8BCC41FA}" type="presParOf" srcId="{312E54E7-76B6-49FC-8397-480E849035EB}" destId="{FD9219DD-4C15-434D-880E-F9C240E7E28B}" srcOrd="0" destOrd="0" presId="urn:microsoft.com/office/officeart/2005/8/layout/orgChart1"/>
    <dgm:cxn modelId="{23577E30-A220-4B1D-867C-9CA03AC7BECC}" type="presParOf" srcId="{FD9219DD-4C15-434D-880E-F9C240E7E28B}" destId="{DF235136-3A40-417F-A6AD-7C406B2D31D8}" srcOrd="0" destOrd="0" presId="urn:microsoft.com/office/officeart/2005/8/layout/orgChart1"/>
    <dgm:cxn modelId="{49398766-D12B-4611-9762-B50108FE2A72}" type="presParOf" srcId="{FD9219DD-4C15-434D-880E-F9C240E7E28B}" destId="{E9BBFBDF-3BE9-4C83-B37A-0B30E28BA0EB}" srcOrd="1" destOrd="0" presId="urn:microsoft.com/office/officeart/2005/8/layout/orgChart1"/>
    <dgm:cxn modelId="{975EEC5F-7C51-4AD4-ACF1-A542E0BF79BC}" type="presParOf" srcId="{312E54E7-76B6-49FC-8397-480E849035EB}" destId="{E8C2E081-88A1-41E7-806E-865DFD1A8F94}" srcOrd="1" destOrd="0" presId="urn:microsoft.com/office/officeart/2005/8/layout/orgChart1"/>
    <dgm:cxn modelId="{632AB1D6-502B-46A9-A1ED-CE2D90B5B248}" type="presParOf" srcId="{312E54E7-76B6-49FC-8397-480E849035EB}" destId="{DA93D863-4C6B-4622-95DC-4B786737BC47}" srcOrd="2" destOrd="0" presId="urn:microsoft.com/office/officeart/2005/8/layout/orgChart1"/>
    <dgm:cxn modelId="{E939636D-7C99-47BE-8566-E12DEBC010E9}" type="presParOf" srcId="{EF4ACA75-B0CE-4501-AD2F-30FF78D37D89}" destId="{FAD21479-57D2-44CA-9D20-ED257F4BD24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308A7B-180C-4C9C-8BD2-26899B687C3A}" type="doc">
      <dgm:prSet loTypeId="urn:microsoft.com/office/officeart/2005/8/layout/hierarchy6" loCatId="hierarchy" qsTypeId="urn:microsoft.com/office/officeart/2005/8/quickstyle/simple5" qsCatId="simple" csTypeId="urn:microsoft.com/office/officeart/2005/8/colors/accent4_4" csCatId="accent4" phldr="1"/>
      <dgm:spPr/>
      <dgm:t>
        <a:bodyPr/>
        <a:lstStyle/>
        <a:p>
          <a:endParaRPr lang="ru-RU"/>
        </a:p>
      </dgm:t>
    </dgm:pt>
    <dgm:pt modelId="{EFD7763A-116C-4294-891E-9B1C958C5D1D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ФОРМА РАБОТЫ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A222BEC6-7A09-4BC4-9956-4B53D7174EA0}" type="parTrans" cxnId="{23A5808E-57CB-4A26-B9F8-B7E434CADD75}">
      <dgm:prSet/>
      <dgm:spPr/>
      <dgm:t>
        <a:bodyPr/>
        <a:lstStyle/>
        <a:p>
          <a:endParaRPr lang="ru-RU"/>
        </a:p>
      </dgm:t>
    </dgm:pt>
    <dgm:pt modelId="{1CDCFF72-0D38-4CB8-9EE1-4A8F92582DE8}" type="sibTrans" cxnId="{23A5808E-57CB-4A26-B9F8-B7E434CADD75}">
      <dgm:prSet/>
      <dgm:spPr/>
      <dgm:t>
        <a:bodyPr/>
        <a:lstStyle/>
        <a:p>
          <a:endParaRPr lang="ru-RU"/>
        </a:p>
      </dgm:t>
    </dgm:pt>
    <dgm:pt modelId="{078BC2A9-BD5E-4D1C-A1B9-F6E25A3DC6C7}">
      <dgm:prSet phldrT="[Текст]" custT="1"/>
      <dgm:spPr/>
      <dgm:t>
        <a:bodyPr/>
        <a:lstStyle/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ФРОНТАЛЬНАЯ</a:t>
          </a:r>
        </a:p>
      </dgm:t>
    </dgm:pt>
    <dgm:pt modelId="{62CF4DEF-F182-4627-BDC6-C74332D46B9D}" type="parTrans" cxnId="{7ECE9268-1BE9-4D56-8BA2-B4131D0BF285}">
      <dgm:prSet/>
      <dgm:spPr/>
      <dgm:t>
        <a:bodyPr/>
        <a:lstStyle/>
        <a:p>
          <a:endParaRPr lang="ru-RU"/>
        </a:p>
      </dgm:t>
    </dgm:pt>
    <dgm:pt modelId="{5BCFD0C5-D667-4468-A96C-0F8DEA144202}" type="sibTrans" cxnId="{7ECE9268-1BE9-4D56-8BA2-B4131D0BF285}">
      <dgm:prSet/>
      <dgm:spPr/>
      <dgm:t>
        <a:bodyPr/>
        <a:lstStyle/>
        <a:p>
          <a:endParaRPr lang="ru-RU"/>
        </a:p>
      </dgm:t>
    </dgm:pt>
    <dgm:pt modelId="{C7031B1E-5288-46F8-A35E-7C775CB4A455}">
      <dgm:prSet custT="1"/>
      <dgm:spPr/>
      <dgm:t>
        <a:bodyPr/>
        <a:lstStyle/>
        <a:p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ДОСТОИНСТВОМ ФОРМЫ ЯВЛЯЕТСЯ:</a:t>
          </a:r>
        </a:p>
        <a:p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- чёткая организационная структура</a:t>
          </a:r>
        </a:p>
        <a:p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- простое управление</a:t>
          </a:r>
        </a:p>
        <a:p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- возможность взаимодействия детей</a:t>
          </a:r>
        </a:p>
      </dgm:t>
    </dgm:pt>
    <dgm:pt modelId="{557E366C-4EF3-4136-8598-1E34A86610C8}" type="parTrans" cxnId="{4D013512-63B3-465A-BF4B-63022A4306E9}">
      <dgm:prSet/>
      <dgm:spPr/>
      <dgm:t>
        <a:bodyPr/>
        <a:lstStyle/>
        <a:p>
          <a:endParaRPr lang="ru-RU"/>
        </a:p>
      </dgm:t>
    </dgm:pt>
    <dgm:pt modelId="{1913198F-226E-4362-89B7-21DAC5ADAC1B}" type="sibTrans" cxnId="{4D013512-63B3-465A-BF4B-63022A4306E9}">
      <dgm:prSet/>
      <dgm:spPr/>
      <dgm:t>
        <a:bodyPr/>
        <a:lstStyle/>
        <a:p>
          <a:endParaRPr lang="ru-RU"/>
        </a:p>
      </dgm:t>
    </dgm:pt>
    <dgm:pt modelId="{4A8057CD-C4FC-4705-A1C7-F81DF9FBDC56}" type="pres">
      <dgm:prSet presAssocID="{2D308A7B-180C-4C9C-8BD2-26899B687C3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20E6CF-6AC2-4D47-BE63-89F7D07E81B0}" type="pres">
      <dgm:prSet presAssocID="{2D308A7B-180C-4C9C-8BD2-26899B687C3A}" presName="hierFlow" presStyleCnt="0"/>
      <dgm:spPr/>
      <dgm:t>
        <a:bodyPr/>
        <a:lstStyle/>
        <a:p>
          <a:endParaRPr lang="ru-RU"/>
        </a:p>
      </dgm:t>
    </dgm:pt>
    <dgm:pt modelId="{A106F3BE-901C-4AE3-B877-AAC19CA90085}" type="pres">
      <dgm:prSet presAssocID="{2D308A7B-180C-4C9C-8BD2-26899B687C3A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B0F81C4-38E0-4991-AFA5-B756CFEDD74C}" type="pres">
      <dgm:prSet presAssocID="{EFD7763A-116C-4294-891E-9B1C958C5D1D}" presName="Name14" presStyleCnt="0"/>
      <dgm:spPr/>
      <dgm:t>
        <a:bodyPr/>
        <a:lstStyle/>
        <a:p>
          <a:endParaRPr lang="ru-RU"/>
        </a:p>
      </dgm:t>
    </dgm:pt>
    <dgm:pt modelId="{0B0B3B05-40C4-419F-96C7-9894CC36E528}" type="pres">
      <dgm:prSet presAssocID="{EFD7763A-116C-4294-891E-9B1C958C5D1D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709FA7-9531-4C96-97DB-1FFBCF64FAFA}" type="pres">
      <dgm:prSet presAssocID="{EFD7763A-116C-4294-891E-9B1C958C5D1D}" presName="hierChild2" presStyleCnt="0"/>
      <dgm:spPr/>
      <dgm:t>
        <a:bodyPr/>
        <a:lstStyle/>
        <a:p>
          <a:endParaRPr lang="ru-RU"/>
        </a:p>
      </dgm:t>
    </dgm:pt>
    <dgm:pt modelId="{9CE69FFC-1883-43C5-BE19-B0C9AFDE41BA}" type="pres">
      <dgm:prSet presAssocID="{62CF4DEF-F182-4627-BDC6-C74332D46B9D}" presName="Name19" presStyleLbl="parChTrans1D2" presStyleIdx="0" presStyleCnt="1"/>
      <dgm:spPr/>
      <dgm:t>
        <a:bodyPr/>
        <a:lstStyle/>
        <a:p>
          <a:endParaRPr lang="ru-RU"/>
        </a:p>
      </dgm:t>
    </dgm:pt>
    <dgm:pt modelId="{C91558B9-61CE-496E-9F23-F233E7147A76}" type="pres">
      <dgm:prSet presAssocID="{078BC2A9-BD5E-4D1C-A1B9-F6E25A3DC6C7}" presName="Name21" presStyleCnt="0"/>
      <dgm:spPr/>
      <dgm:t>
        <a:bodyPr/>
        <a:lstStyle/>
        <a:p>
          <a:endParaRPr lang="ru-RU"/>
        </a:p>
      </dgm:t>
    </dgm:pt>
    <dgm:pt modelId="{257D11C8-21CF-409D-9D40-5794F32939D3}" type="pres">
      <dgm:prSet presAssocID="{078BC2A9-BD5E-4D1C-A1B9-F6E25A3DC6C7}" presName="level2Shape" presStyleLbl="node2" presStyleIdx="0" presStyleCnt="1" custScaleX="221940" custScaleY="75493"/>
      <dgm:spPr/>
      <dgm:t>
        <a:bodyPr/>
        <a:lstStyle/>
        <a:p>
          <a:endParaRPr lang="ru-RU"/>
        </a:p>
      </dgm:t>
    </dgm:pt>
    <dgm:pt modelId="{8F194830-765F-4938-ABDA-24CF25C91F9B}" type="pres">
      <dgm:prSet presAssocID="{078BC2A9-BD5E-4D1C-A1B9-F6E25A3DC6C7}" presName="hierChild3" presStyleCnt="0"/>
      <dgm:spPr/>
      <dgm:t>
        <a:bodyPr/>
        <a:lstStyle/>
        <a:p>
          <a:endParaRPr lang="ru-RU"/>
        </a:p>
      </dgm:t>
    </dgm:pt>
    <dgm:pt modelId="{762735DF-64DE-449E-80F8-512F743104B1}" type="pres">
      <dgm:prSet presAssocID="{557E366C-4EF3-4136-8598-1E34A86610C8}" presName="Name19" presStyleLbl="parChTrans1D3" presStyleIdx="0" presStyleCnt="1"/>
      <dgm:spPr/>
      <dgm:t>
        <a:bodyPr/>
        <a:lstStyle/>
        <a:p>
          <a:endParaRPr lang="ru-RU"/>
        </a:p>
      </dgm:t>
    </dgm:pt>
    <dgm:pt modelId="{BC05DCA9-A516-4A04-A2B1-B373EFC314CD}" type="pres">
      <dgm:prSet presAssocID="{C7031B1E-5288-46F8-A35E-7C775CB4A455}" presName="Name21" presStyleCnt="0"/>
      <dgm:spPr/>
      <dgm:t>
        <a:bodyPr/>
        <a:lstStyle/>
        <a:p>
          <a:endParaRPr lang="ru-RU"/>
        </a:p>
      </dgm:t>
    </dgm:pt>
    <dgm:pt modelId="{D9D2DE0D-DCA0-4A55-94B8-068D52353D02}" type="pres">
      <dgm:prSet presAssocID="{C7031B1E-5288-46F8-A35E-7C775CB4A455}" presName="level2Shape" presStyleLbl="node3" presStyleIdx="0" presStyleCnt="1" custScaleX="403873" custScaleY="111113"/>
      <dgm:spPr/>
      <dgm:t>
        <a:bodyPr/>
        <a:lstStyle/>
        <a:p>
          <a:endParaRPr lang="ru-RU"/>
        </a:p>
      </dgm:t>
    </dgm:pt>
    <dgm:pt modelId="{D4E93E4E-BFD4-43AB-AF37-CF47B784559B}" type="pres">
      <dgm:prSet presAssocID="{C7031B1E-5288-46F8-A35E-7C775CB4A455}" presName="hierChild3" presStyleCnt="0"/>
      <dgm:spPr/>
      <dgm:t>
        <a:bodyPr/>
        <a:lstStyle/>
        <a:p>
          <a:endParaRPr lang="ru-RU"/>
        </a:p>
      </dgm:t>
    </dgm:pt>
    <dgm:pt modelId="{1776B0F0-5ADB-4830-9087-6F60A9902746}" type="pres">
      <dgm:prSet presAssocID="{2D308A7B-180C-4C9C-8BD2-26899B687C3A}" presName="bgShapesFlow" presStyleCnt="0"/>
      <dgm:spPr/>
      <dgm:t>
        <a:bodyPr/>
        <a:lstStyle/>
        <a:p>
          <a:endParaRPr lang="ru-RU"/>
        </a:p>
      </dgm:t>
    </dgm:pt>
  </dgm:ptLst>
  <dgm:cxnLst>
    <dgm:cxn modelId="{7ECE9268-1BE9-4D56-8BA2-B4131D0BF285}" srcId="{EFD7763A-116C-4294-891E-9B1C958C5D1D}" destId="{078BC2A9-BD5E-4D1C-A1B9-F6E25A3DC6C7}" srcOrd="0" destOrd="0" parTransId="{62CF4DEF-F182-4627-BDC6-C74332D46B9D}" sibTransId="{5BCFD0C5-D667-4468-A96C-0F8DEA144202}"/>
    <dgm:cxn modelId="{7881CB23-7C0B-4DFB-A096-1FCDBC0373B1}" type="presOf" srcId="{C7031B1E-5288-46F8-A35E-7C775CB4A455}" destId="{D9D2DE0D-DCA0-4A55-94B8-068D52353D02}" srcOrd="0" destOrd="0" presId="urn:microsoft.com/office/officeart/2005/8/layout/hierarchy6"/>
    <dgm:cxn modelId="{FF4D5D40-849B-4C06-BAD7-A91C0AD95704}" type="presOf" srcId="{557E366C-4EF3-4136-8598-1E34A86610C8}" destId="{762735DF-64DE-449E-80F8-512F743104B1}" srcOrd="0" destOrd="0" presId="urn:microsoft.com/office/officeart/2005/8/layout/hierarchy6"/>
    <dgm:cxn modelId="{40F06B94-34F9-47CC-B857-F7FE55B0A15B}" type="presOf" srcId="{62CF4DEF-F182-4627-BDC6-C74332D46B9D}" destId="{9CE69FFC-1883-43C5-BE19-B0C9AFDE41BA}" srcOrd="0" destOrd="0" presId="urn:microsoft.com/office/officeart/2005/8/layout/hierarchy6"/>
    <dgm:cxn modelId="{4D013512-63B3-465A-BF4B-63022A4306E9}" srcId="{078BC2A9-BD5E-4D1C-A1B9-F6E25A3DC6C7}" destId="{C7031B1E-5288-46F8-A35E-7C775CB4A455}" srcOrd="0" destOrd="0" parTransId="{557E366C-4EF3-4136-8598-1E34A86610C8}" sibTransId="{1913198F-226E-4362-89B7-21DAC5ADAC1B}"/>
    <dgm:cxn modelId="{23A5808E-57CB-4A26-B9F8-B7E434CADD75}" srcId="{2D308A7B-180C-4C9C-8BD2-26899B687C3A}" destId="{EFD7763A-116C-4294-891E-9B1C958C5D1D}" srcOrd="0" destOrd="0" parTransId="{A222BEC6-7A09-4BC4-9956-4B53D7174EA0}" sibTransId="{1CDCFF72-0D38-4CB8-9EE1-4A8F92582DE8}"/>
    <dgm:cxn modelId="{A13EFF03-8DCA-4CF4-AF17-287B6427C896}" type="presOf" srcId="{078BC2A9-BD5E-4D1C-A1B9-F6E25A3DC6C7}" destId="{257D11C8-21CF-409D-9D40-5794F32939D3}" srcOrd="0" destOrd="0" presId="urn:microsoft.com/office/officeart/2005/8/layout/hierarchy6"/>
    <dgm:cxn modelId="{8661B474-1861-41CF-B203-AFC505AD3B32}" type="presOf" srcId="{2D308A7B-180C-4C9C-8BD2-26899B687C3A}" destId="{4A8057CD-C4FC-4705-A1C7-F81DF9FBDC56}" srcOrd="0" destOrd="0" presId="urn:microsoft.com/office/officeart/2005/8/layout/hierarchy6"/>
    <dgm:cxn modelId="{9560A1D9-6044-44C9-BAEB-E162F52286C7}" type="presOf" srcId="{EFD7763A-116C-4294-891E-9B1C958C5D1D}" destId="{0B0B3B05-40C4-419F-96C7-9894CC36E528}" srcOrd="0" destOrd="0" presId="urn:microsoft.com/office/officeart/2005/8/layout/hierarchy6"/>
    <dgm:cxn modelId="{7D3DA850-103C-433D-A477-DF77AD6D14FD}" type="presParOf" srcId="{4A8057CD-C4FC-4705-A1C7-F81DF9FBDC56}" destId="{F620E6CF-6AC2-4D47-BE63-89F7D07E81B0}" srcOrd="0" destOrd="0" presId="urn:microsoft.com/office/officeart/2005/8/layout/hierarchy6"/>
    <dgm:cxn modelId="{FBE853D0-0416-4BFA-9A41-88584C6C395B}" type="presParOf" srcId="{F620E6CF-6AC2-4D47-BE63-89F7D07E81B0}" destId="{A106F3BE-901C-4AE3-B877-AAC19CA90085}" srcOrd="0" destOrd="0" presId="urn:microsoft.com/office/officeart/2005/8/layout/hierarchy6"/>
    <dgm:cxn modelId="{0957894E-58B6-4639-A1B2-F69D0355BD26}" type="presParOf" srcId="{A106F3BE-901C-4AE3-B877-AAC19CA90085}" destId="{DB0F81C4-38E0-4991-AFA5-B756CFEDD74C}" srcOrd="0" destOrd="0" presId="urn:microsoft.com/office/officeart/2005/8/layout/hierarchy6"/>
    <dgm:cxn modelId="{0C19730C-AA34-4D61-AEA1-1E75FFCB7EFB}" type="presParOf" srcId="{DB0F81C4-38E0-4991-AFA5-B756CFEDD74C}" destId="{0B0B3B05-40C4-419F-96C7-9894CC36E528}" srcOrd="0" destOrd="0" presId="urn:microsoft.com/office/officeart/2005/8/layout/hierarchy6"/>
    <dgm:cxn modelId="{F068A397-B166-4549-8EA4-B6E6EF7D80EF}" type="presParOf" srcId="{DB0F81C4-38E0-4991-AFA5-B756CFEDD74C}" destId="{26709FA7-9531-4C96-97DB-1FFBCF64FAFA}" srcOrd="1" destOrd="0" presId="urn:microsoft.com/office/officeart/2005/8/layout/hierarchy6"/>
    <dgm:cxn modelId="{C0B1ABC7-4CE1-4BD9-AAF1-CD0265776B5E}" type="presParOf" srcId="{26709FA7-9531-4C96-97DB-1FFBCF64FAFA}" destId="{9CE69FFC-1883-43C5-BE19-B0C9AFDE41BA}" srcOrd="0" destOrd="0" presId="urn:microsoft.com/office/officeart/2005/8/layout/hierarchy6"/>
    <dgm:cxn modelId="{4A1AD7EF-21F7-468B-9A9F-37BE0423DEC0}" type="presParOf" srcId="{26709FA7-9531-4C96-97DB-1FFBCF64FAFA}" destId="{C91558B9-61CE-496E-9F23-F233E7147A76}" srcOrd="1" destOrd="0" presId="urn:microsoft.com/office/officeart/2005/8/layout/hierarchy6"/>
    <dgm:cxn modelId="{8135E799-68C1-4EEA-9570-382B6E4CF07D}" type="presParOf" srcId="{C91558B9-61CE-496E-9F23-F233E7147A76}" destId="{257D11C8-21CF-409D-9D40-5794F32939D3}" srcOrd="0" destOrd="0" presId="urn:microsoft.com/office/officeart/2005/8/layout/hierarchy6"/>
    <dgm:cxn modelId="{39DA5E40-FFEA-4156-9704-F3B2ADABF40F}" type="presParOf" srcId="{C91558B9-61CE-496E-9F23-F233E7147A76}" destId="{8F194830-765F-4938-ABDA-24CF25C91F9B}" srcOrd="1" destOrd="0" presId="urn:microsoft.com/office/officeart/2005/8/layout/hierarchy6"/>
    <dgm:cxn modelId="{DD0002F4-A1F6-4719-8CBC-4F370F732782}" type="presParOf" srcId="{8F194830-765F-4938-ABDA-24CF25C91F9B}" destId="{762735DF-64DE-449E-80F8-512F743104B1}" srcOrd="0" destOrd="0" presId="urn:microsoft.com/office/officeart/2005/8/layout/hierarchy6"/>
    <dgm:cxn modelId="{9E9F5403-2A9E-4F49-832B-FDF9802A5F25}" type="presParOf" srcId="{8F194830-765F-4938-ABDA-24CF25C91F9B}" destId="{BC05DCA9-A516-4A04-A2B1-B373EFC314CD}" srcOrd="1" destOrd="0" presId="urn:microsoft.com/office/officeart/2005/8/layout/hierarchy6"/>
    <dgm:cxn modelId="{2B786E1E-7829-46AF-ADD5-6B19FAB9424E}" type="presParOf" srcId="{BC05DCA9-A516-4A04-A2B1-B373EFC314CD}" destId="{D9D2DE0D-DCA0-4A55-94B8-068D52353D02}" srcOrd="0" destOrd="0" presId="urn:microsoft.com/office/officeart/2005/8/layout/hierarchy6"/>
    <dgm:cxn modelId="{35C1E5A9-681D-4670-9820-957B3035B415}" type="presParOf" srcId="{BC05DCA9-A516-4A04-A2B1-B373EFC314CD}" destId="{D4E93E4E-BFD4-43AB-AF37-CF47B784559B}" srcOrd="1" destOrd="0" presId="urn:microsoft.com/office/officeart/2005/8/layout/hierarchy6"/>
    <dgm:cxn modelId="{8FDFC859-8702-4477-9E6F-A9F517516C92}" type="presParOf" srcId="{4A8057CD-C4FC-4705-A1C7-F81DF9FBDC56}" destId="{1776B0F0-5ADB-4830-9087-6F60A9902746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308A7B-180C-4C9C-8BD2-26899B687C3A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D7763A-116C-4294-891E-9B1C958C5D1D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МЕТОДЫ ОБУЧЕНИЯ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A222BEC6-7A09-4BC4-9956-4B53D7174EA0}" type="parTrans" cxnId="{23A5808E-57CB-4A26-B9F8-B7E434CADD75}">
      <dgm:prSet/>
      <dgm:spPr/>
      <dgm:t>
        <a:bodyPr/>
        <a:lstStyle/>
        <a:p>
          <a:endParaRPr lang="ru-RU"/>
        </a:p>
      </dgm:t>
    </dgm:pt>
    <dgm:pt modelId="{1CDCFF72-0D38-4CB8-9EE1-4A8F92582DE8}" type="sibTrans" cxnId="{23A5808E-57CB-4A26-B9F8-B7E434CADD75}">
      <dgm:prSet/>
      <dgm:spPr/>
      <dgm:t>
        <a:bodyPr/>
        <a:lstStyle/>
        <a:p>
          <a:endParaRPr lang="ru-RU"/>
        </a:p>
      </dgm:t>
    </dgm:pt>
    <dgm:pt modelId="{078BC2A9-BD5E-4D1C-A1B9-F6E25A3DC6C7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НАГЛЯДНЫЕ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62CF4DEF-F182-4627-BDC6-C74332D46B9D}" type="parTrans" cxnId="{7ECE9268-1BE9-4D56-8BA2-B4131D0BF285}">
      <dgm:prSet/>
      <dgm:spPr/>
      <dgm:t>
        <a:bodyPr/>
        <a:lstStyle/>
        <a:p>
          <a:endParaRPr lang="ru-RU"/>
        </a:p>
      </dgm:t>
    </dgm:pt>
    <dgm:pt modelId="{5BCFD0C5-D667-4468-A96C-0F8DEA144202}" type="sibTrans" cxnId="{7ECE9268-1BE9-4D56-8BA2-B4131D0BF285}">
      <dgm:prSet/>
      <dgm:spPr/>
      <dgm:t>
        <a:bodyPr/>
        <a:lstStyle/>
        <a:p>
          <a:endParaRPr lang="ru-RU"/>
        </a:p>
      </dgm:t>
    </dgm:pt>
    <dgm:pt modelId="{68571E7E-63C3-46E7-8808-80368D531481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СЛОВЕСНЫЕ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AB92D2B6-CD02-4E9B-96C4-D40B82C0FE8D}" type="sibTrans" cxnId="{6591EA65-43FD-46D6-9FAB-499507B2CD9B}">
      <dgm:prSet/>
      <dgm:spPr/>
      <dgm:t>
        <a:bodyPr/>
        <a:lstStyle/>
        <a:p>
          <a:endParaRPr lang="ru-RU"/>
        </a:p>
      </dgm:t>
    </dgm:pt>
    <dgm:pt modelId="{55949EC6-A846-4055-A10B-06B170EB49BC}" type="parTrans" cxnId="{6591EA65-43FD-46D6-9FAB-499507B2CD9B}">
      <dgm:prSet/>
      <dgm:spPr/>
      <dgm:t>
        <a:bodyPr/>
        <a:lstStyle/>
        <a:p>
          <a:endParaRPr lang="ru-RU"/>
        </a:p>
      </dgm:t>
    </dgm:pt>
    <dgm:pt modelId="{5D621ED2-E3EC-4086-A7DC-A74A2F3338D4}" type="pres">
      <dgm:prSet presAssocID="{2D308A7B-180C-4C9C-8BD2-26899B687C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F4ACA75-B0CE-4501-AD2F-30FF78D37D89}" type="pres">
      <dgm:prSet presAssocID="{EFD7763A-116C-4294-891E-9B1C958C5D1D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6FC5246-153F-4E50-BBAD-2FF9E0A571E4}" type="pres">
      <dgm:prSet presAssocID="{EFD7763A-116C-4294-891E-9B1C958C5D1D}" presName="rootComposite1" presStyleCnt="0"/>
      <dgm:spPr/>
      <dgm:t>
        <a:bodyPr/>
        <a:lstStyle/>
        <a:p>
          <a:endParaRPr lang="ru-RU"/>
        </a:p>
      </dgm:t>
    </dgm:pt>
    <dgm:pt modelId="{3301D1FD-2D74-448C-ADC0-42CD7A910BB5}" type="pres">
      <dgm:prSet presAssocID="{EFD7763A-116C-4294-891E-9B1C958C5D1D}" presName="rootText1" presStyleLbl="node0" presStyleIdx="0" presStyleCnt="1" custScaleX="97210" custScaleY="626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9D0D0F-4AFD-42C2-BDFB-9CE2AC87CF92}" type="pres">
      <dgm:prSet presAssocID="{EFD7763A-116C-4294-891E-9B1C958C5D1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5570530-AF63-4D5D-8D49-F8A00D6013FD}" type="pres">
      <dgm:prSet presAssocID="{EFD7763A-116C-4294-891E-9B1C958C5D1D}" presName="hierChild2" presStyleCnt="0"/>
      <dgm:spPr/>
      <dgm:t>
        <a:bodyPr/>
        <a:lstStyle/>
        <a:p>
          <a:endParaRPr lang="ru-RU"/>
        </a:p>
      </dgm:t>
    </dgm:pt>
    <dgm:pt modelId="{02FE75A9-406F-4E94-80B8-E4685B711A32}" type="pres">
      <dgm:prSet presAssocID="{62CF4DEF-F182-4627-BDC6-C74332D46B9D}" presName="Name37" presStyleLbl="parChTrans1D2" presStyleIdx="0" presStyleCnt="2"/>
      <dgm:spPr/>
      <dgm:t>
        <a:bodyPr/>
        <a:lstStyle/>
        <a:p>
          <a:endParaRPr lang="ru-RU"/>
        </a:p>
      </dgm:t>
    </dgm:pt>
    <dgm:pt modelId="{39107BA8-9249-4CC6-9601-8E7C5AE6393C}" type="pres">
      <dgm:prSet presAssocID="{078BC2A9-BD5E-4D1C-A1B9-F6E25A3DC6C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A6FB982-33BA-4A58-8362-DE0DD7700DAA}" type="pres">
      <dgm:prSet presAssocID="{078BC2A9-BD5E-4D1C-A1B9-F6E25A3DC6C7}" presName="rootComposite" presStyleCnt="0"/>
      <dgm:spPr/>
      <dgm:t>
        <a:bodyPr/>
        <a:lstStyle/>
        <a:p>
          <a:endParaRPr lang="ru-RU"/>
        </a:p>
      </dgm:t>
    </dgm:pt>
    <dgm:pt modelId="{7CA5755B-1F25-41FF-A5E4-78AC442ECDFD}" type="pres">
      <dgm:prSet presAssocID="{078BC2A9-BD5E-4D1C-A1B9-F6E25A3DC6C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64F642-1332-4B6D-B037-94AA5091546C}" type="pres">
      <dgm:prSet presAssocID="{078BC2A9-BD5E-4D1C-A1B9-F6E25A3DC6C7}" presName="rootConnector" presStyleLbl="node2" presStyleIdx="0" presStyleCnt="2"/>
      <dgm:spPr/>
      <dgm:t>
        <a:bodyPr/>
        <a:lstStyle/>
        <a:p>
          <a:endParaRPr lang="ru-RU"/>
        </a:p>
      </dgm:t>
    </dgm:pt>
    <dgm:pt modelId="{D20DD40F-5D62-4807-8759-368205BB3360}" type="pres">
      <dgm:prSet presAssocID="{078BC2A9-BD5E-4D1C-A1B9-F6E25A3DC6C7}" presName="hierChild4" presStyleCnt="0"/>
      <dgm:spPr/>
      <dgm:t>
        <a:bodyPr/>
        <a:lstStyle/>
        <a:p>
          <a:endParaRPr lang="ru-RU"/>
        </a:p>
      </dgm:t>
    </dgm:pt>
    <dgm:pt modelId="{03372C36-7904-46AA-A0AE-99565840423C}" type="pres">
      <dgm:prSet presAssocID="{078BC2A9-BD5E-4D1C-A1B9-F6E25A3DC6C7}" presName="hierChild5" presStyleCnt="0"/>
      <dgm:spPr/>
      <dgm:t>
        <a:bodyPr/>
        <a:lstStyle/>
        <a:p>
          <a:endParaRPr lang="ru-RU"/>
        </a:p>
      </dgm:t>
    </dgm:pt>
    <dgm:pt modelId="{8BD07C80-BA71-44F0-A796-ED12F16D8B34}" type="pres">
      <dgm:prSet presAssocID="{55949EC6-A846-4055-A10B-06B170EB49BC}" presName="Name37" presStyleLbl="parChTrans1D2" presStyleIdx="1" presStyleCnt="2"/>
      <dgm:spPr/>
      <dgm:t>
        <a:bodyPr/>
        <a:lstStyle/>
        <a:p>
          <a:endParaRPr lang="ru-RU"/>
        </a:p>
      </dgm:t>
    </dgm:pt>
    <dgm:pt modelId="{9A11A8F8-12C4-40B1-97C3-62944DCB8640}" type="pres">
      <dgm:prSet presAssocID="{68571E7E-63C3-46E7-8808-80368D53148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21B65A4-38D6-4A7A-8C47-3C8467742980}" type="pres">
      <dgm:prSet presAssocID="{68571E7E-63C3-46E7-8808-80368D531481}" presName="rootComposite" presStyleCnt="0"/>
      <dgm:spPr/>
      <dgm:t>
        <a:bodyPr/>
        <a:lstStyle/>
        <a:p>
          <a:endParaRPr lang="ru-RU"/>
        </a:p>
      </dgm:t>
    </dgm:pt>
    <dgm:pt modelId="{BBAB0AAA-1C95-4689-B96F-7C823219F9E0}" type="pres">
      <dgm:prSet presAssocID="{68571E7E-63C3-46E7-8808-80368D531481}" presName="rootText" presStyleLbl="node2" presStyleIdx="1" presStyleCnt="2" custScaleX="1063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73E588-C3C3-47D0-A104-A239940510C2}" type="pres">
      <dgm:prSet presAssocID="{68571E7E-63C3-46E7-8808-80368D531481}" presName="rootConnector" presStyleLbl="node2" presStyleIdx="1" presStyleCnt="2"/>
      <dgm:spPr/>
      <dgm:t>
        <a:bodyPr/>
        <a:lstStyle/>
        <a:p>
          <a:endParaRPr lang="ru-RU"/>
        </a:p>
      </dgm:t>
    </dgm:pt>
    <dgm:pt modelId="{A3DB4B6B-EA0A-4BF3-A7C1-7CA6F3F43258}" type="pres">
      <dgm:prSet presAssocID="{68571E7E-63C3-46E7-8808-80368D531481}" presName="hierChild4" presStyleCnt="0"/>
      <dgm:spPr/>
      <dgm:t>
        <a:bodyPr/>
        <a:lstStyle/>
        <a:p>
          <a:endParaRPr lang="ru-RU"/>
        </a:p>
      </dgm:t>
    </dgm:pt>
    <dgm:pt modelId="{AEAEE191-1C23-4A1F-A83E-F3A6A1E56896}" type="pres">
      <dgm:prSet presAssocID="{68571E7E-63C3-46E7-8808-80368D531481}" presName="hierChild5" presStyleCnt="0"/>
      <dgm:spPr/>
      <dgm:t>
        <a:bodyPr/>
        <a:lstStyle/>
        <a:p>
          <a:endParaRPr lang="ru-RU"/>
        </a:p>
      </dgm:t>
    </dgm:pt>
    <dgm:pt modelId="{FAD21479-57D2-44CA-9D20-ED257F4BD249}" type="pres">
      <dgm:prSet presAssocID="{EFD7763A-116C-4294-891E-9B1C958C5D1D}" presName="hierChild3" presStyleCnt="0"/>
      <dgm:spPr/>
      <dgm:t>
        <a:bodyPr/>
        <a:lstStyle/>
        <a:p>
          <a:endParaRPr lang="ru-RU"/>
        </a:p>
      </dgm:t>
    </dgm:pt>
  </dgm:ptLst>
  <dgm:cxnLst>
    <dgm:cxn modelId="{7FB0F41D-772E-45FA-BED5-FC111C20095B}" type="presOf" srcId="{55949EC6-A846-4055-A10B-06B170EB49BC}" destId="{8BD07C80-BA71-44F0-A796-ED12F16D8B34}" srcOrd="0" destOrd="0" presId="urn:microsoft.com/office/officeart/2005/8/layout/orgChart1"/>
    <dgm:cxn modelId="{CCEA909C-2422-4C10-80C5-7F5AAC710A53}" type="presOf" srcId="{68571E7E-63C3-46E7-8808-80368D531481}" destId="{7873E588-C3C3-47D0-A104-A239940510C2}" srcOrd="1" destOrd="0" presId="urn:microsoft.com/office/officeart/2005/8/layout/orgChart1"/>
    <dgm:cxn modelId="{7B1E3932-9467-415E-8D90-A86322080053}" type="presOf" srcId="{2D308A7B-180C-4C9C-8BD2-26899B687C3A}" destId="{5D621ED2-E3EC-4086-A7DC-A74A2F3338D4}" srcOrd="0" destOrd="0" presId="urn:microsoft.com/office/officeart/2005/8/layout/orgChart1"/>
    <dgm:cxn modelId="{6DB21167-2EE0-4314-8BFF-5F7EF2C4CBDB}" type="presOf" srcId="{EFD7763A-116C-4294-891E-9B1C958C5D1D}" destId="{8A9D0D0F-4AFD-42C2-BDFB-9CE2AC87CF92}" srcOrd="1" destOrd="0" presId="urn:microsoft.com/office/officeart/2005/8/layout/orgChart1"/>
    <dgm:cxn modelId="{E5FC85A3-8689-4E45-8068-A355E8251592}" type="presOf" srcId="{62CF4DEF-F182-4627-BDC6-C74332D46B9D}" destId="{02FE75A9-406F-4E94-80B8-E4685B711A32}" srcOrd="0" destOrd="0" presId="urn:microsoft.com/office/officeart/2005/8/layout/orgChart1"/>
    <dgm:cxn modelId="{8E07EF72-CDFC-4D01-B15D-28D1637E4FC1}" type="presOf" srcId="{078BC2A9-BD5E-4D1C-A1B9-F6E25A3DC6C7}" destId="{8D64F642-1332-4B6D-B037-94AA5091546C}" srcOrd="1" destOrd="0" presId="urn:microsoft.com/office/officeart/2005/8/layout/orgChart1"/>
    <dgm:cxn modelId="{6591EA65-43FD-46D6-9FAB-499507B2CD9B}" srcId="{EFD7763A-116C-4294-891E-9B1C958C5D1D}" destId="{68571E7E-63C3-46E7-8808-80368D531481}" srcOrd="1" destOrd="0" parTransId="{55949EC6-A846-4055-A10B-06B170EB49BC}" sibTransId="{AB92D2B6-CD02-4E9B-96C4-D40B82C0FE8D}"/>
    <dgm:cxn modelId="{DDE5D5F1-61F0-4B80-BA91-E88AA76DE5AA}" type="presOf" srcId="{68571E7E-63C3-46E7-8808-80368D531481}" destId="{BBAB0AAA-1C95-4689-B96F-7C823219F9E0}" srcOrd="0" destOrd="0" presId="urn:microsoft.com/office/officeart/2005/8/layout/orgChart1"/>
    <dgm:cxn modelId="{7ECE9268-1BE9-4D56-8BA2-B4131D0BF285}" srcId="{EFD7763A-116C-4294-891E-9B1C958C5D1D}" destId="{078BC2A9-BD5E-4D1C-A1B9-F6E25A3DC6C7}" srcOrd="0" destOrd="0" parTransId="{62CF4DEF-F182-4627-BDC6-C74332D46B9D}" sibTransId="{5BCFD0C5-D667-4468-A96C-0F8DEA144202}"/>
    <dgm:cxn modelId="{7A0C9ADA-2168-4479-9C2C-4DCD4CEA075C}" type="presOf" srcId="{078BC2A9-BD5E-4D1C-A1B9-F6E25A3DC6C7}" destId="{7CA5755B-1F25-41FF-A5E4-78AC442ECDFD}" srcOrd="0" destOrd="0" presId="urn:microsoft.com/office/officeart/2005/8/layout/orgChart1"/>
    <dgm:cxn modelId="{23A5808E-57CB-4A26-B9F8-B7E434CADD75}" srcId="{2D308A7B-180C-4C9C-8BD2-26899B687C3A}" destId="{EFD7763A-116C-4294-891E-9B1C958C5D1D}" srcOrd="0" destOrd="0" parTransId="{A222BEC6-7A09-4BC4-9956-4B53D7174EA0}" sibTransId="{1CDCFF72-0D38-4CB8-9EE1-4A8F92582DE8}"/>
    <dgm:cxn modelId="{B276983F-546A-4546-9BCF-2D224B5D7A99}" type="presOf" srcId="{EFD7763A-116C-4294-891E-9B1C958C5D1D}" destId="{3301D1FD-2D74-448C-ADC0-42CD7A910BB5}" srcOrd="0" destOrd="0" presId="urn:microsoft.com/office/officeart/2005/8/layout/orgChart1"/>
    <dgm:cxn modelId="{4286E7F0-0FEA-41AE-B1DE-84A450456BF0}" type="presParOf" srcId="{5D621ED2-E3EC-4086-A7DC-A74A2F3338D4}" destId="{EF4ACA75-B0CE-4501-AD2F-30FF78D37D89}" srcOrd="0" destOrd="0" presId="urn:microsoft.com/office/officeart/2005/8/layout/orgChart1"/>
    <dgm:cxn modelId="{8F59F0A2-286F-4B42-BCAB-C7A6B043C349}" type="presParOf" srcId="{EF4ACA75-B0CE-4501-AD2F-30FF78D37D89}" destId="{66FC5246-153F-4E50-BBAD-2FF9E0A571E4}" srcOrd="0" destOrd="0" presId="urn:microsoft.com/office/officeart/2005/8/layout/orgChart1"/>
    <dgm:cxn modelId="{1DDBB35A-F6D9-4396-876B-2F99A31022BE}" type="presParOf" srcId="{66FC5246-153F-4E50-BBAD-2FF9E0A571E4}" destId="{3301D1FD-2D74-448C-ADC0-42CD7A910BB5}" srcOrd="0" destOrd="0" presId="urn:microsoft.com/office/officeart/2005/8/layout/orgChart1"/>
    <dgm:cxn modelId="{33973BF3-1FE7-4E4B-A3B9-89F312E32BAE}" type="presParOf" srcId="{66FC5246-153F-4E50-BBAD-2FF9E0A571E4}" destId="{8A9D0D0F-4AFD-42C2-BDFB-9CE2AC87CF92}" srcOrd="1" destOrd="0" presId="urn:microsoft.com/office/officeart/2005/8/layout/orgChart1"/>
    <dgm:cxn modelId="{A0C6253F-6DA4-49DE-8F88-148B870F531C}" type="presParOf" srcId="{EF4ACA75-B0CE-4501-AD2F-30FF78D37D89}" destId="{15570530-AF63-4D5D-8D49-F8A00D6013FD}" srcOrd="1" destOrd="0" presId="urn:microsoft.com/office/officeart/2005/8/layout/orgChart1"/>
    <dgm:cxn modelId="{473F9340-A71C-41F2-A714-BFD1EC265EC1}" type="presParOf" srcId="{15570530-AF63-4D5D-8D49-F8A00D6013FD}" destId="{02FE75A9-406F-4E94-80B8-E4685B711A32}" srcOrd="0" destOrd="0" presId="urn:microsoft.com/office/officeart/2005/8/layout/orgChart1"/>
    <dgm:cxn modelId="{BF4D988A-6207-4C8B-807E-61FAC532FB3C}" type="presParOf" srcId="{15570530-AF63-4D5D-8D49-F8A00D6013FD}" destId="{39107BA8-9249-4CC6-9601-8E7C5AE6393C}" srcOrd="1" destOrd="0" presId="urn:microsoft.com/office/officeart/2005/8/layout/orgChart1"/>
    <dgm:cxn modelId="{58984BEB-8C61-4C3B-88E8-50865328C5DB}" type="presParOf" srcId="{39107BA8-9249-4CC6-9601-8E7C5AE6393C}" destId="{1A6FB982-33BA-4A58-8362-DE0DD7700DAA}" srcOrd="0" destOrd="0" presId="urn:microsoft.com/office/officeart/2005/8/layout/orgChart1"/>
    <dgm:cxn modelId="{CE8FFFFC-0D9D-4504-8A1B-0B3A7E229C16}" type="presParOf" srcId="{1A6FB982-33BA-4A58-8362-DE0DD7700DAA}" destId="{7CA5755B-1F25-41FF-A5E4-78AC442ECDFD}" srcOrd="0" destOrd="0" presId="urn:microsoft.com/office/officeart/2005/8/layout/orgChart1"/>
    <dgm:cxn modelId="{138DC33B-68F4-4E25-89EC-13D8E43AEFC9}" type="presParOf" srcId="{1A6FB982-33BA-4A58-8362-DE0DD7700DAA}" destId="{8D64F642-1332-4B6D-B037-94AA5091546C}" srcOrd="1" destOrd="0" presId="urn:microsoft.com/office/officeart/2005/8/layout/orgChart1"/>
    <dgm:cxn modelId="{44F7D6A1-2F17-4D55-94C9-B87B18062D23}" type="presParOf" srcId="{39107BA8-9249-4CC6-9601-8E7C5AE6393C}" destId="{D20DD40F-5D62-4807-8759-368205BB3360}" srcOrd="1" destOrd="0" presId="urn:microsoft.com/office/officeart/2005/8/layout/orgChart1"/>
    <dgm:cxn modelId="{7B7A9F4B-19F8-4C36-9412-1F913B206C44}" type="presParOf" srcId="{39107BA8-9249-4CC6-9601-8E7C5AE6393C}" destId="{03372C36-7904-46AA-A0AE-99565840423C}" srcOrd="2" destOrd="0" presId="urn:microsoft.com/office/officeart/2005/8/layout/orgChart1"/>
    <dgm:cxn modelId="{10A8B013-05D0-44EE-8D52-767931AB6708}" type="presParOf" srcId="{15570530-AF63-4D5D-8D49-F8A00D6013FD}" destId="{8BD07C80-BA71-44F0-A796-ED12F16D8B34}" srcOrd="2" destOrd="0" presId="urn:microsoft.com/office/officeart/2005/8/layout/orgChart1"/>
    <dgm:cxn modelId="{8E2AB9D5-A239-441A-B055-4FDECFB97FC5}" type="presParOf" srcId="{15570530-AF63-4D5D-8D49-F8A00D6013FD}" destId="{9A11A8F8-12C4-40B1-97C3-62944DCB8640}" srcOrd="3" destOrd="0" presId="urn:microsoft.com/office/officeart/2005/8/layout/orgChart1"/>
    <dgm:cxn modelId="{868ED012-56CA-4B2C-9632-CBC629F8549D}" type="presParOf" srcId="{9A11A8F8-12C4-40B1-97C3-62944DCB8640}" destId="{521B65A4-38D6-4A7A-8C47-3C8467742980}" srcOrd="0" destOrd="0" presId="urn:microsoft.com/office/officeart/2005/8/layout/orgChart1"/>
    <dgm:cxn modelId="{AC772F24-9FA2-48DE-B04F-3BCEB606DCF6}" type="presParOf" srcId="{521B65A4-38D6-4A7A-8C47-3C8467742980}" destId="{BBAB0AAA-1C95-4689-B96F-7C823219F9E0}" srcOrd="0" destOrd="0" presId="urn:microsoft.com/office/officeart/2005/8/layout/orgChart1"/>
    <dgm:cxn modelId="{041FFEA0-B103-4607-BBDB-A15FCDA6E61E}" type="presParOf" srcId="{521B65A4-38D6-4A7A-8C47-3C8467742980}" destId="{7873E588-C3C3-47D0-A104-A239940510C2}" srcOrd="1" destOrd="0" presId="urn:microsoft.com/office/officeart/2005/8/layout/orgChart1"/>
    <dgm:cxn modelId="{72DFB901-E368-40A7-B80B-011A85EB9D98}" type="presParOf" srcId="{9A11A8F8-12C4-40B1-97C3-62944DCB8640}" destId="{A3DB4B6B-EA0A-4BF3-A7C1-7CA6F3F43258}" srcOrd="1" destOrd="0" presId="urn:microsoft.com/office/officeart/2005/8/layout/orgChart1"/>
    <dgm:cxn modelId="{D50D4A26-9C09-4BD2-8528-78547ED54182}" type="presParOf" srcId="{9A11A8F8-12C4-40B1-97C3-62944DCB8640}" destId="{AEAEE191-1C23-4A1F-A83E-F3A6A1E56896}" srcOrd="2" destOrd="0" presId="urn:microsoft.com/office/officeart/2005/8/layout/orgChart1"/>
    <dgm:cxn modelId="{4A87F72B-535F-4E8F-8DDC-6BAABB80F4A4}" type="presParOf" srcId="{EF4ACA75-B0CE-4501-AD2F-30FF78D37D89}" destId="{FAD21479-57D2-44CA-9D20-ED257F4BD24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308A7B-180C-4C9C-8BD2-26899B687C3A}" type="doc">
      <dgm:prSet loTypeId="urn:microsoft.com/office/officeart/2005/8/layout/orgChart1" loCatId="hierarchy" qsTypeId="urn:microsoft.com/office/officeart/2005/8/quickstyle/simple4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EFD7763A-116C-4294-891E-9B1C958C5D1D}">
      <dgm:prSet phldrT="[Текст]" custT="1"/>
      <dgm:spPr/>
      <dgm:t>
        <a:bodyPr/>
        <a:lstStyle/>
        <a:p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A222BEC6-7A09-4BC4-9956-4B53D7174EA0}" type="parTrans" cxnId="{23A5808E-57CB-4A26-B9F8-B7E434CADD75}">
      <dgm:prSet/>
      <dgm:spPr/>
      <dgm:t>
        <a:bodyPr/>
        <a:lstStyle/>
        <a:p>
          <a:endParaRPr lang="ru-RU"/>
        </a:p>
      </dgm:t>
    </dgm:pt>
    <dgm:pt modelId="{1CDCFF72-0D38-4CB8-9EE1-4A8F92582DE8}" type="sibTrans" cxnId="{23A5808E-57CB-4A26-B9F8-B7E434CADD75}">
      <dgm:prSet/>
      <dgm:spPr/>
      <dgm:t>
        <a:bodyPr/>
        <a:lstStyle/>
        <a:p>
          <a:endParaRPr lang="ru-RU"/>
        </a:p>
      </dgm:t>
    </dgm:pt>
    <dgm:pt modelId="{078BC2A9-BD5E-4D1C-A1B9-F6E25A3DC6C7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СООТВЕТСТВИЕ ВОЗРАСТУ, ОСОБЕННОСТЯМ РЕБЕНКА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62CF4DEF-F182-4627-BDC6-C74332D46B9D}" type="parTrans" cxnId="{7ECE9268-1BE9-4D56-8BA2-B4131D0BF285}">
      <dgm:prSet/>
      <dgm:spPr/>
      <dgm:t>
        <a:bodyPr/>
        <a:lstStyle/>
        <a:p>
          <a:endParaRPr lang="ru-RU"/>
        </a:p>
      </dgm:t>
    </dgm:pt>
    <dgm:pt modelId="{5BCFD0C5-D667-4468-A96C-0F8DEA144202}" type="sibTrans" cxnId="{7ECE9268-1BE9-4D56-8BA2-B4131D0BF285}">
      <dgm:prSet/>
      <dgm:spPr/>
      <dgm:t>
        <a:bodyPr/>
        <a:lstStyle/>
        <a:p>
          <a:endParaRPr lang="ru-RU"/>
        </a:p>
      </dgm:t>
    </dgm:pt>
    <dgm:pt modelId="{68571E7E-63C3-46E7-8808-80368D531481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ЧЕРЕДОВАНИЕ</a:t>
          </a:r>
          <a:r>
            <a:rPr lang="ru-RU" sz="2000" b="1" baseline="0" dirty="0" smtClean="0">
              <a:latin typeface="Times New Roman" pitchFamily="18" charset="0"/>
              <a:cs typeface="Times New Roman" pitchFamily="18" charset="0"/>
            </a:rPr>
            <a:t> РАЗЛИЧНЫХ ВИДОВ ДЕЯТЕЛЬНОСТИ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AB92D2B6-CD02-4E9B-96C4-D40B82C0FE8D}" type="sibTrans" cxnId="{6591EA65-43FD-46D6-9FAB-499507B2CD9B}">
      <dgm:prSet/>
      <dgm:spPr/>
      <dgm:t>
        <a:bodyPr/>
        <a:lstStyle/>
        <a:p>
          <a:endParaRPr lang="ru-RU"/>
        </a:p>
      </dgm:t>
    </dgm:pt>
    <dgm:pt modelId="{55949EC6-A846-4055-A10B-06B170EB49BC}" type="parTrans" cxnId="{6591EA65-43FD-46D6-9FAB-499507B2CD9B}">
      <dgm:prSet/>
      <dgm:spPr/>
      <dgm:t>
        <a:bodyPr/>
        <a:lstStyle/>
        <a:p>
          <a:endParaRPr lang="ru-RU"/>
        </a:p>
      </dgm:t>
    </dgm:pt>
    <dgm:pt modelId="{0FCD77C9-0ACC-4319-A79E-0B9CD8A7FF60}">
      <dgm:prSet/>
      <dgm:spPr/>
      <dgm:t>
        <a:bodyPr/>
        <a:lstStyle/>
        <a:p>
          <a:endParaRPr lang="ru-RU"/>
        </a:p>
      </dgm:t>
    </dgm:pt>
    <dgm:pt modelId="{0D1952A0-51E8-44E6-BF9E-5F8DA3A9BE41}" type="parTrans" cxnId="{D1376076-0533-46CF-B32D-D2864C3F5418}">
      <dgm:prSet/>
      <dgm:spPr/>
      <dgm:t>
        <a:bodyPr/>
        <a:lstStyle/>
        <a:p>
          <a:endParaRPr lang="ru-RU"/>
        </a:p>
      </dgm:t>
    </dgm:pt>
    <dgm:pt modelId="{76C0DAD4-FB26-4067-A7AF-4EA39054880C}" type="sibTrans" cxnId="{D1376076-0533-46CF-B32D-D2864C3F5418}">
      <dgm:prSet/>
      <dgm:spPr/>
      <dgm:t>
        <a:bodyPr/>
        <a:lstStyle/>
        <a:p>
          <a:endParaRPr lang="ru-RU"/>
        </a:p>
      </dgm:t>
    </dgm:pt>
    <dgm:pt modelId="{5D621ED2-E3EC-4086-A7DC-A74A2F3338D4}" type="pres">
      <dgm:prSet presAssocID="{2D308A7B-180C-4C9C-8BD2-26899B687C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F4ACA75-B0CE-4501-AD2F-30FF78D37D89}" type="pres">
      <dgm:prSet presAssocID="{EFD7763A-116C-4294-891E-9B1C958C5D1D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6FC5246-153F-4E50-BBAD-2FF9E0A571E4}" type="pres">
      <dgm:prSet presAssocID="{EFD7763A-116C-4294-891E-9B1C958C5D1D}" presName="rootComposite1" presStyleCnt="0"/>
      <dgm:spPr/>
      <dgm:t>
        <a:bodyPr/>
        <a:lstStyle/>
        <a:p>
          <a:endParaRPr lang="ru-RU"/>
        </a:p>
      </dgm:t>
    </dgm:pt>
    <dgm:pt modelId="{3301D1FD-2D74-448C-ADC0-42CD7A910BB5}" type="pres">
      <dgm:prSet presAssocID="{EFD7763A-116C-4294-891E-9B1C958C5D1D}" presName="rootText1" presStyleLbl="node0" presStyleIdx="0" presStyleCnt="1" custScaleX="178807" custScaleY="145612" custLinFactNeighborX="-157" custLinFactNeighborY="-64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9D0D0F-4AFD-42C2-BDFB-9CE2AC87CF92}" type="pres">
      <dgm:prSet presAssocID="{EFD7763A-116C-4294-891E-9B1C958C5D1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5570530-AF63-4D5D-8D49-F8A00D6013FD}" type="pres">
      <dgm:prSet presAssocID="{EFD7763A-116C-4294-891E-9B1C958C5D1D}" presName="hierChild2" presStyleCnt="0"/>
      <dgm:spPr/>
      <dgm:t>
        <a:bodyPr/>
        <a:lstStyle/>
        <a:p>
          <a:endParaRPr lang="ru-RU"/>
        </a:p>
      </dgm:t>
    </dgm:pt>
    <dgm:pt modelId="{02FE75A9-406F-4E94-80B8-E4685B711A32}" type="pres">
      <dgm:prSet presAssocID="{62CF4DEF-F182-4627-BDC6-C74332D46B9D}" presName="Name37" presStyleLbl="parChTrans1D2" presStyleIdx="0" presStyleCnt="3"/>
      <dgm:spPr/>
      <dgm:t>
        <a:bodyPr/>
        <a:lstStyle/>
        <a:p>
          <a:endParaRPr lang="ru-RU"/>
        </a:p>
      </dgm:t>
    </dgm:pt>
    <dgm:pt modelId="{39107BA8-9249-4CC6-9601-8E7C5AE6393C}" type="pres">
      <dgm:prSet presAssocID="{078BC2A9-BD5E-4D1C-A1B9-F6E25A3DC6C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A6FB982-33BA-4A58-8362-DE0DD7700DAA}" type="pres">
      <dgm:prSet presAssocID="{078BC2A9-BD5E-4D1C-A1B9-F6E25A3DC6C7}" presName="rootComposite" presStyleCnt="0"/>
      <dgm:spPr/>
      <dgm:t>
        <a:bodyPr/>
        <a:lstStyle/>
        <a:p>
          <a:endParaRPr lang="ru-RU"/>
        </a:p>
      </dgm:t>
    </dgm:pt>
    <dgm:pt modelId="{7CA5755B-1F25-41FF-A5E4-78AC442ECDFD}" type="pres">
      <dgm:prSet presAssocID="{078BC2A9-BD5E-4D1C-A1B9-F6E25A3DC6C7}" presName="rootText" presStyleLbl="node2" presStyleIdx="0" presStyleCnt="3" custScaleX="113535" custScaleY="1402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64F642-1332-4B6D-B037-94AA5091546C}" type="pres">
      <dgm:prSet presAssocID="{078BC2A9-BD5E-4D1C-A1B9-F6E25A3DC6C7}" presName="rootConnector" presStyleLbl="node2" presStyleIdx="0" presStyleCnt="3"/>
      <dgm:spPr/>
      <dgm:t>
        <a:bodyPr/>
        <a:lstStyle/>
        <a:p>
          <a:endParaRPr lang="ru-RU"/>
        </a:p>
      </dgm:t>
    </dgm:pt>
    <dgm:pt modelId="{D20DD40F-5D62-4807-8759-368205BB3360}" type="pres">
      <dgm:prSet presAssocID="{078BC2A9-BD5E-4D1C-A1B9-F6E25A3DC6C7}" presName="hierChild4" presStyleCnt="0"/>
      <dgm:spPr/>
      <dgm:t>
        <a:bodyPr/>
        <a:lstStyle/>
        <a:p>
          <a:endParaRPr lang="ru-RU"/>
        </a:p>
      </dgm:t>
    </dgm:pt>
    <dgm:pt modelId="{03372C36-7904-46AA-A0AE-99565840423C}" type="pres">
      <dgm:prSet presAssocID="{078BC2A9-BD5E-4D1C-A1B9-F6E25A3DC6C7}" presName="hierChild5" presStyleCnt="0"/>
      <dgm:spPr/>
      <dgm:t>
        <a:bodyPr/>
        <a:lstStyle/>
        <a:p>
          <a:endParaRPr lang="ru-RU"/>
        </a:p>
      </dgm:t>
    </dgm:pt>
    <dgm:pt modelId="{8BD07C80-BA71-44F0-A796-ED12F16D8B34}" type="pres">
      <dgm:prSet presAssocID="{55949EC6-A846-4055-A10B-06B170EB49BC}" presName="Name37" presStyleLbl="parChTrans1D2" presStyleIdx="1" presStyleCnt="3"/>
      <dgm:spPr/>
      <dgm:t>
        <a:bodyPr/>
        <a:lstStyle/>
        <a:p>
          <a:endParaRPr lang="ru-RU"/>
        </a:p>
      </dgm:t>
    </dgm:pt>
    <dgm:pt modelId="{9A11A8F8-12C4-40B1-97C3-62944DCB8640}" type="pres">
      <dgm:prSet presAssocID="{68571E7E-63C3-46E7-8808-80368D53148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21B65A4-38D6-4A7A-8C47-3C8467742980}" type="pres">
      <dgm:prSet presAssocID="{68571E7E-63C3-46E7-8808-80368D531481}" presName="rootComposite" presStyleCnt="0"/>
      <dgm:spPr/>
      <dgm:t>
        <a:bodyPr/>
        <a:lstStyle/>
        <a:p>
          <a:endParaRPr lang="ru-RU"/>
        </a:p>
      </dgm:t>
    </dgm:pt>
    <dgm:pt modelId="{BBAB0AAA-1C95-4689-B96F-7C823219F9E0}" type="pres">
      <dgm:prSet presAssocID="{68571E7E-63C3-46E7-8808-80368D531481}" presName="rootText" presStyleLbl="node2" presStyleIdx="1" presStyleCnt="3" custScaleX="121918" custScaleY="1452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73E588-C3C3-47D0-A104-A239940510C2}" type="pres">
      <dgm:prSet presAssocID="{68571E7E-63C3-46E7-8808-80368D531481}" presName="rootConnector" presStyleLbl="node2" presStyleIdx="1" presStyleCnt="3"/>
      <dgm:spPr/>
      <dgm:t>
        <a:bodyPr/>
        <a:lstStyle/>
        <a:p>
          <a:endParaRPr lang="ru-RU"/>
        </a:p>
      </dgm:t>
    </dgm:pt>
    <dgm:pt modelId="{A3DB4B6B-EA0A-4BF3-A7C1-7CA6F3F43258}" type="pres">
      <dgm:prSet presAssocID="{68571E7E-63C3-46E7-8808-80368D531481}" presName="hierChild4" presStyleCnt="0"/>
      <dgm:spPr/>
      <dgm:t>
        <a:bodyPr/>
        <a:lstStyle/>
        <a:p>
          <a:endParaRPr lang="ru-RU"/>
        </a:p>
      </dgm:t>
    </dgm:pt>
    <dgm:pt modelId="{AEAEE191-1C23-4A1F-A83E-F3A6A1E56896}" type="pres">
      <dgm:prSet presAssocID="{68571E7E-63C3-46E7-8808-80368D531481}" presName="hierChild5" presStyleCnt="0"/>
      <dgm:spPr/>
      <dgm:t>
        <a:bodyPr/>
        <a:lstStyle/>
        <a:p>
          <a:endParaRPr lang="ru-RU"/>
        </a:p>
      </dgm:t>
    </dgm:pt>
    <dgm:pt modelId="{3B7888DF-5E6C-483F-AAE2-A57103F58F2E}" type="pres">
      <dgm:prSet presAssocID="{0D1952A0-51E8-44E6-BF9E-5F8DA3A9BE41}" presName="Name37" presStyleLbl="parChTrans1D2" presStyleIdx="2" presStyleCnt="3"/>
      <dgm:spPr/>
      <dgm:t>
        <a:bodyPr/>
        <a:lstStyle/>
        <a:p>
          <a:endParaRPr lang="ru-RU"/>
        </a:p>
      </dgm:t>
    </dgm:pt>
    <dgm:pt modelId="{14F1B540-4C52-45F6-AEEC-4055162BAA86}" type="pres">
      <dgm:prSet presAssocID="{0FCD77C9-0ACC-4319-A79E-0B9CD8A7FF6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B4799E13-BB46-47CC-B208-8D79BE3F3C4C}" type="pres">
      <dgm:prSet presAssocID="{0FCD77C9-0ACC-4319-A79E-0B9CD8A7FF60}" presName="rootComposite" presStyleCnt="0"/>
      <dgm:spPr/>
      <dgm:t>
        <a:bodyPr/>
        <a:lstStyle/>
        <a:p>
          <a:endParaRPr lang="ru-RU"/>
        </a:p>
      </dgm:t>
    </dgm:pt>
    <dgm:pt modelId="{6892EA78-8097-40CD-8AAB-0104B640EA73}" type="pres">
      <dgm:prSet presAssocID="{0FCD77C9-0ACC-4319-A79E-0B9CD8A7FF60}" presName="rootText" presStyleLbl="node2" presStyleIdx="2" presStyleCnt="3" custScaleX="123513" custScaleY="1452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E8E6C9-A350-4BB6-914E-3652DF53F6E1}" type="pres">
      <dgm:prSet presAssocID="{0FCD77C9-0ACC-4319-A79E-0B9CD8A7FF60}" presName="rootConnector" presStyleLbl="node2" presStyleIdx="2" presStyleCnt="3"/>
      <dgm:spPr/>
      <dgm:t>
        <a:bodyPr/>
        <a:lstStyle/>
        <a:p>
          <a:endParaRPr lang="ru-RU"/>
        </a:p>
      </dgm:t>
    </dgm:pt>
    <dgm:pt modelId="{9CCF171B-3A76-475D-B195-28F1E5E44848}" type="pres">
      <dgm:prSet presAssocID="{0FCD77C9-0ACC-4319-A79E-0B9CD8A7FF60}" presName="hierChild4" presStyleCnt="0"/>
      <dgm:spPr/>
      <dgm:t>
        <a:bodyPr/>
        <a:lstStyle/>
        <a:p>
          <a:endParaRPr lang="ru-RU"/>
        </a:p>
      </dgm:t>
    </dgm:pt>
    <dgm:pt modelId="{904E0BEF-FF77-4E5E-8AC5-F9BFD69D5F8B}" type="pres">
      <dgm:prSet presAssocID="{0FCD77C9-0ACC-4319-A79E-0B9CD8A7FF60}" presName="hierChild5" presStyleCnt="0"/>
      <dgm:spPr/>
      <dgm:t>
        <a:bodyPr/>
        <a:lstStyle/>
        <a:p>
          <a:endParaRPr lang="ru-RU"/>
        </a:p>
      </dgm:t>
    </dgm:pt>
    <dgm:pt modelId="{FAD21479-57D2-44CA-9D20-ED257F4BD249}" type="pres">
      <dgm:prSet presAssocID="{EFD7763A-116C-4294-891E-9B1C958C5D1D}" presName="hierChild3" presStyleCnt="0"/>
      <dgm:spPr/>
      <dgm:t>
        <a:bodyPr/>
        <a:lstStyle/>
        <a:p>
          <a:endParaRPr lang="ru-RU"/>
        </a:p>
      </dgm:t>
    </dgm:pt>
  </dgm:ptLst>
  <dgm:cxnLst>
    <dgm:cxn modelId="{6591EA65-43FD-46D6-9FAB-499507B2CD9B}" srcId="{EFD7763A-116C-4294-891E-9B1C958C5D1D}" destId="{68571E7E-63C3-46E7-8808-80368D531481}" srcOrd="1" destOrd="0" parTransId="{55949EC6-A846-4055-A10B-06B170EB49BC}" sibTransId="{AB92D2B6-CD02-4E9B-96C4-D40B82C0FE8D}"/>
    <dgm:cxn modelId="{52C03353-7F5D-4343-A4ED-81C1EDEF7BF4}" type="presOf" srcId="{68571E7E-63C3-46E7-8808-80368D531481}" destId="{BBAB0AAA-1C95-4689-B96F-7C823219F9E0}" srcOrd="0" destOrd="0" presId="urn:microsoft.com/office/officeart/2005/8/layout/orgChart1"/>
    <dgm:cxn modelId="{CE551905-4CBE-4A99-88D6-9FD31DDE5E62}" type="presOf" srcId="{2D308A7B-180C-4C9C-8BD2-26899B687C3A}" destId="{5D621ED2-E3EC-4086-A7DC-A74A2F3338D4}" srcOrd="0" destOrd="0" presId="urn:microsoft.com/office/officeart/2005/8/layout/orgChart1"/>
    <dgm:cxn modelId="{3DB60CE7-365C-45B2-8EFE-E50D51A54BA5}" type="presOf" srcId="{0FCD77C9-0ACC-4319-A79E-0B9CD8A7FF60}" destId="{6892EA78-8097-40CD-8AAB-0104B640EA73}" srcOrd="0" destOrd="0" presId="urn:microsoft.com/office/officeart/2005/8/layout/orgChart1"/>
    <dgm:cxn modelId="{45ACA3E3-F4D9-4782-9441-5723222CC277}" type="presOf" srcId="{0D1952A0-51E8-44E6-BF9E-5F8DA3A9BE41}" destId="{3B7888DF-5E6C-483F-AAE2-A57103F58F2E}" srcOrd="0" destOrd="0" presId="urn:microsoft.com/office/officeart/2005/8/layout/orgChart1"/>
    <dgm:cxn modelId="{23A5808E-57CB-4A26-B9F8-B7E434CADD75}" srcId="{2D308A7B-180C-4C9C-8BD2-26899B687C3A}" destId="{EFD7763A-116C-4294-891E-9B1C958C5D1D}" srcOrd="0" destOrd="0" parTransId="{A222BEC6-7A09-4BC4-9956-4B53D7174EA0}" sibTransId="{1CDCFF72-0D38-4CB8-9EE1-4A8F92582DE8}"/>
    <dgm:cxn modelId="{C787B736-F81B-4192-8798-0A81A382F3BE}" type="presOf" srcId="{EFD7763A-116C-4294-891E-9B1C958C5D1D}" destId="{8A9D0D0F-4AFD-42C2-BDFB-9CE2AC87CF92}" srcOrd="1" destOrd="0" presId="urn:microsoft.com/office/officeart/2005/8/layout/orgChart1"/>
    <dgm:cxn modelId="{D1376076-0533-46CF-B32D-D2864C3F5418}" srcId="{EFD7763A-116C-4294-891E-9B1C958C5D1D}" destId="{0FCD77C9-0ACC-4319-A79E-0B9CD8A7FF60}" srcOrd="2" destOrd="0" parTransId="{0D1952A0-51E8-44E6-BF9E-5F8DA3A9BE41}" sibTransId="{76C0DAD4-FB26-4067-A7AF-4EA39054880C}"/>
    <dgm:cxn modelId="{76614B18-4532-4CAB-9BB6-2ADE438CAAA6}" type="presOf" srcId="{078BC2A9-BD5E-4D1C-A1B9-F6E25A3DC6C7}" destId="{8D64F642-1332-4B6D-B037-94AA5091546C}" srcOrd="1" destOrd="0" presId="urn:microsoft.com/office/officeart/2005/8/layout/orgChart1"/>
    <dgm:cxn modelId="{7ECE9268-1BE9-4D56-8BA2-B4131D0BF285}" srcId="{EFD7763A-116C-4294-891E-9B1C958C5D1D}" destId="{078BC2A9-BD5E-4D1C-A1B9-F6E25A3DC6C7}" srcOrd="0" destOrd="0" parTransId="{62CF4DEF-F182-4627-BDC6-C74332D46B9D}" sibTransId="{5BCFD0C5-D667-4468-A96C-0F8DEA144202}"/>
    <dgm:cxn modelId="{FF32B02B-4E41-467D-B203-EB52FEEF73ED}" type="presOf" srcId="{55949EC6-A846-4055-A10B-06B170EB49BC}" destId="{8BD07C80-BA71-44F0-A796-ED12F16D8B34}" srcOrd="0" destOrd="0" presId="urn:microsoft.com/office/officeart/2005/8/layout/orgChart1"/>
    <dgm:cxn modelId="{EDB13E7B-39A9-4496-99C7-CC34FDC6A88C}" type="presOf" srcId="{0FCD77C9-0ACC-4319-A79E-0B9CD8A7FF60}" destId="{81E8E6C9-A350-4BB6-914E-3652DF53F6E1}" srcOrd="1" destOrd="0" presId="urn:microsoft.com/office/officeart/2005/8/layout/orgChart1"/>
    <dgm:cxn modelId="{B8062C75-6740-489C-985D-088951CD9167}" type="presOf" srcId="{078BC2A9-BD5E-4D1C-A1B9-F6E25A3DC6C7}" destId="{7CA5755B-1F25-41FF-A5E4-78AC442ECDFD}" srcOrd="0" destOrd="0" presId="urn:microsoft.com/office/officeart/2005/8/layout/orgChart1"/>
    <dgm:cxn modelId="{544E8BEA-F0DB-420F-9EBB-A3266561987F}" type="presOf" srcId="{EFD7763A-116C-4294-891E-9B1C958C5D1D}" destId="{3301D1FD-2D74-448C-ADC0-42CD7A910BB5}" srcOrd="0" destOrd="0" presId="urn:microsoft.com/office/officeart/2005/8/layout/orgChart1"/>
    <dgm:cxn modelId="{F697DC66-AA6C-4A8D-916B-078E30E98064}" type="presOf" srcId="{68571E7E-63C3-46E7-8808-80368D531481}" destId="{7873E588-C3C3-47D0-A104-A239940510C2}" srcOrd="1" destOrd="0" presId="urn:microsoft.com/office/officeart/2005/8/layout/orgChart1"/>
    <dgm:cxn modelId="{C325DE81-EF06-451A-946C-3604C95446BC}" type="presOf" srcId="{62CF4DEF-F182-4627-BDC6-C74332D46B9D}" destId="{02FE75A9-406F-4E94-80B8-E4685B711A32}" srcOrd="0" destOrd="0" presId="urn:microsoft.com/office/officeart/2005/8/layout/orgChart1"/>
    <dgm:cxn modelId="{F0DC6AEF-C665-4528-A6D8-57B541127CA1}" type="presParOf" srcId="{5D621ED2-E3EC-4086-A7DC-A74A2F3338D4}" destId="{EF4ACA75-B0CE-4501-AD2F-30FF78D37D89}" srcOrd="0" destOrd="0" presId="urn:microsoft.com/office/officeart/2005/8/layout/orgChart1"/>
    <dgm:cxn modelId="{CBA92C4D-3892-42CA-AF38-05DB947175ED}" type="presParOf" srcId="{EF4ACA75-B0CE-4501-AD2F-30FF78D37D89}" destId="{66FC5246-153F-4E50-BBAD-2FF9E0A571E4}" srcOrd="0" destOrd="0" presId="urn:microsoft.com/office/officeart/2005/8/layout/orgChart1"/>
    <dgm:cxn modelId="{EDEAC6B7-F367-4E30-A8DC-2D339ED017C5}" type="presParOf" srcId="{66FC5246-153F-4E50-BBAD-2FF9E0A571E4}" destId="{3301D1FD-2D74-448C-ADC0-42CD7A910BB5}" srcOrd="0" destOrd="0" presId="urn:microsoft.com/office/officeart/2005/8/layout/orgChart1"/>
    <dgm:cxn modelId="{AC2F33EB-1E07-437C-8EBC-4FF5717CCD98}" type="presParOf" srcId="{66FC5246-153F-4E50-BBAD-2FF9E0A571E4}" destId="{8A9D0D0F-4AFD-42C2-BDFB-9CE2AC87CF92}" srcOrd="1" destOrd="0" presId="urn:microsoft.com/office/officeart/2005/8/layout/orgChart1"/>
    <dgm:cxn modelId="{D562B81A-A733-47D6-8821-43913F96B036}" type="presParOf" srcId="{EF4ACA75-B0CE-4501-AD2F-30FF78D37D89}" destId="{15570530-AF63-4D5D-8D49-F8A00D6013FD}" srcOrd="1" destOrd="0" presId="urn:microsoft.com/office/officeart/2005/8/layout/orgChart1"/>
    <dgm:cxn modelId="{E5E8D565-1FC6-4092-BD6F-2FBFEFA6DB77}" type="presParOf" srcId="{15570530-AF63-4D5D-8D49-F8A00D6013FD}" destId="{02FE75A9-406F-4E94-80B8-E4685B711A32}" srcOrd="0" destOrd="0" presId="urn:microsoft.com/office/officeart/2005/8/layout/orgChart1"/>
    <dgm:cxn modelId="{F43AE246-9E82-41D8-B042-50F2560E03CA}" type="presParOf" srcId="{15570530-AF63-4D5D-8D49-F8A00D6013FD}" destId="{39107BA8-9249-4CC6-9601-8E7C5AE6393C}" srcOrd="1" destOrd="0" presId="urn:microsoft.com/office/officeart/2005/8/layout/orgChart1"/>
    <dgm:cxn modelId="{117FED30-92F9-4F97-B934-E8F2E15422AA}" type="presParOf" srcId="{39107BA8-9249-4CC6-9601-8E7C5AE6393C}" destId="{1A6FB982-33BA-4A58-8362-DE0DD7700DAA}" srcOrd="0" destOrd="0" presId="urn:microsoft.com/office/officeart/2005/8/layout/orgChart1"/>
    <dgm:cxn modelId="{9010B059-5CDB-4791-AE74-9DF31958401E}" type="presParOf" srcId="{1A6FB982-33BA-4A58-8362-DE0DD7700DAA}" destId="{7CA5755B-1F25-41FF-A5E4-78AC442ECDFD}" srcOrd="0" destOrd="0" presId="urn:microsoft.com/office/officeart/2005/8/layout/orgChart1"/>
    <dgm:cxn modelId="{314B5E21-BCE2-405A-A258-529484CB5347}" type="presParOf" srcId="{1A6FB982-33BA-4A58-8362-DE0DD7700DAA}" destId="{8D64F642-1332-4B6D-B037-94AA5091546C}" srcOrd="1" destOrd="0" presId="urn:microsoft.com/office/officeart/2005/8/layout/orgChart1"/>
    <dgm:cxn modelId="{9B5B85D1-288D-4EC2-AA54-BE772A86BD78}" type="presParOf" srcId="{39107BA8-9249-4CC6-9601-8E7C5AE6393C}" destId="{D20DD40F-5D62-4807-8759-368205BB3360}" srcOrd="1" destOrd="0" presId="urn:microsoft.com/office/officeart/2005/8/layout/orgChart1"/>
    <dgm:cxn modelId="{45202A63-BA0F-42B4-BAC2-FB1E08763565}" type="presParOf" srcId="{39107BA8-9249-4CC6-9601-8E7C5AE6393C}" destId="{03372C36-7904-46AA-A0AE-99565840423C}" srcOrd="2" destOrd="0" presId="urn:microsoft.com/office/officeart/2005/8/layout/orgChart1"/>
    <dgm:cxn modelId="{8B589CCC-D6E3-4A43-BBFE-A448B00C0FB5}" type="presParOf" srcId="{15570530-AF63-4D5D-8D49-F8A00D6013FD}" destId="{8BD07C80-BA71-44F0-A796-ED12F16D8B34}" srcOrd="2" destOrd="0" presId="urn:microsoft.com/office/officeart/2005/8/layout/orgChart1"/>
    <dgm:cxn modelId="{59405190-3163-4D48-9D56-9CE47A9B8070}" type="presParOf" srcId="{15570530-AF63-4D5D-8D49-F8A00D6013FD}" destId="{9A11A8F8-12C4-40B1-97C3-62944DCB8640}" srcOrd="3" destOrd="0" presId="urn:microsoft.com/office/officeart/2005/8/layout/orgChart1"/>
    <dgm:cxn modelId="{2D70B913-0E8A-40D3-98FE-145797D783E1}" type="presParOf" srcId="{9A11A8F8-12C4-40B1-97C3-62944DCB8640}" destId="{521B65A4-38D6-4A7A-8C47-3C8467742980}" srcOrd="0" destOrd="0" presId="urn:microsoft.com/office/officeart/2005/8/layout/orgChart1"/>
    <dgm:cxn modelId="{F55AB23F-9FD1-481E-86F9-F5FD18FA8C6B}" type="presParOf" srcId="{521B65A4-38D6-4A7A-8C47-3C8467742980}" destId="{BBAB0AAA-1C95-4689-B96F-7C823219F9E0}" srcOrd="0" destOrd="0" presId="urn:microsoft.com/office/officeart/2005/8/layout/orgChart1"/>
    <dgm:cxn modelId="{90C5ABB1-D8F1-4343-9AC7-C009BC870123}" type="presParOf" srcId="{521B65A4-38D6-4A7A-8C47-3C8467742980}" destId="{7873E588-C3C3-47D0-A104-A239940510C2}" srcOrd="1" destOrd="0" presId="urn:microsoft.com/office/officeart/2005/8/layout/orgChart1"/>
    <dgm:cxn modelId="{A0021B7C-35AD-4D6C-8A94-4AB2CA1491EE}" type="presParOf" srcId="{9A11A8F8-12C4-40B1-97C3-62944DCB8640}" destId="{A3DB4B6B-EA0A-4BF3-A7C1-7CA6F3F43258}" srcOrd="1" destOrd="0" presId="urn:microsoft.com/office/officeart/2005/8/layout/orgChart1"/>
    <dgm:cxn modelId="{E5FDB8E9-D43F-4BAA-88C8-44CF233D5F26}" type="presParOf" srcId="{9A11A8F8-12C4-40B1-97C3-62944DCB8640}" destId="{AEAEE191-1C23-4A1F-A83E-F3A6A1E56896}" srcOrd="2" destOrd="0" presId="urn:microsoft.com/office/officeart/2005/8/layout/orgChart1"/>
    <dgm:cxn modelId="{82111D79-0C14-4837-AA22-FB1F5472E0A8}" type="presParOf" srcId="{15570530-AF63-4D5D-8D49-F8A00D6013FD}" destId="{3B7888DF-5E6C-483F-AAE2-A57103F58F2E}" srcOrd="4" destOrd="0" presId="urn:microsoft.com/office/officeart/2005/8/layout/orgChart1"/>
    <dgm:cxn modelId="{65D12A8F-FCD6-4C3E-BCB3-337AC5DD0240}" type="presParOf" srcId="{15570530-AF63-4D5D-8D49-F8A00D6013FD}" destId="{14F1B540-4C52-45F6-AEEC-4055162BAA86}" srcOrd="5" destOrd="0" presId="urn:microsoft.com/office/officeart/2005/8/layout/orgChart1"/>
    <dgm:cxn modelId="{CD8EE656-8608-40AC-994D-DD9D42D18449}" type="presParOf" srcId="{14F1B540-4C52-45F6-AEEC-4055162BAA86}" destId="{B4799E13-BB46-47CC-B208-8D79BE3F3C4C}" srcOrd="0" destOrd="0" presId="urn:microsoft.com/office/officeart/2005/8/layout/orgChart1"/>
    <dgm:cxn modelId="{B5FFDFDF-1AE0-4F03-844F-E1AF3D896B3E}" type="presParOf" srcId="{B4799E13-BB46-47CC-B208-8D79BE3F3C4C}" destId="{6892EA78-8097-40CD-8AAB-0104B640EA73}" srcOrd="0" destOrd="0" presId="urn:microsoft.com/office/officeart/2005/8/layout/orgChart1"/>
    <dgm:cxn modelId="{12710988-9A35-4AE3-81A8-8E2F7B568F6C}" type="presParOf" srcId="{B4799E13-BB46-47CC-B208-8D79BE3F3C4C}" destId="{81E8E6C9-A350-4BB6-914E-3652DF53F6E1}" srcOrd="1" destOrd="0" presId="urn:microsoft.com/office/officeart/2005/8/layout/orgChart1"/>
    <dgm:cxn modelId="{836EB9FE-F4C8-4973-ABCF-B5B42A880366}" type="presParOf" srcId="{14F1B540-4C52-45F6-AEEC-4055162BAA86}" destId="{9CCF171B-3A76-475D-B195-28F1E5E44848}" srcOrd="1" destOrd="0" presId="urn:microsoft.com/office/officeart/2005/8/layout/orgChart1"/>
    <dgm:cxn modelId="{E6D3F692-88C8-4A8F-82BD-9EF0A53CCB8C}" type="presParOf" srcId="{14F1B540-4C52-45F6-AEEC-4055162BAA86}" destId="{904E0BEF-FF77-4E5E-8AC5-F9BFD69D5F8B}" srcOrd="2" destOrd="0" presId="urn:microsoft.com/office/officeart/2005/8/layout/orgChart1"/>
    <dgm:cxn modelId="{18D54F54-853C-41C0-82CA-75A636DF85D0}" type="presParOf" srcId="{EF4ACA75-B0CE-4501-AD2F-30FF78D37D89}" destId="{FAD21479-57D2-44CA-9D20-ED257F4BD24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B835F9-D106-4164-A4A8-6E95F68CAD8C}">
      <dsp:nvSpPr>
        <dsp:cNvPr id="0" name=""/>
        <dsp:cNvSpPr/>
      </dsp:nvSpPr>
      <dsp:spPr>
        <a:xfrm>
          <a:off x="3014231" y="59743"/>
          <a:ext cx="1684269" cy="10947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БЕСЕДА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14231" y="59743"/>
        <a:ext cx="1684269" cy="1094775"/>
      </dsp:txXfrm>
    </dsp:sp>
    <dsp:sp modelId="{8C666CBA-07E3-4306-9803-7D8AE24C161D}">
      <dsp:nvSpPr>
        <dsp:cNvPr id="0" name=""/>
        <dsp:cNvSpPr/>
      </dsp:nvSpPr>
      <dsp:spPr>
        <a:xfrm>
          <a:off x="2078778" y="632762"/>
          <a:ext cx="3617736" cy="3617736"/>
        </a:xfrm>
        <a:custGeom>
          <a:avLst/>
          <a:gdLst/>
          <a:ahLst/>
          <a:cxnLst/>
          <a:rect l="0" t="0" r="0" b="0"/>
          <a:pathLst>
            <a:path>
              <a:moveTo>
                <a:pt x="2845544" y="326536"/>
              </a:moveTo>
              <a:arcTo wR="1808868" hR="1808868" stAng="18298033" swAng="155893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B8390F-2603-4EBD-B328-1435B8267CCE}">
      <dsp:nvSpPr>
        <dsp:cNvPr id="0" name=""/>
        <dsp:cNvSpPr/>
      </dsp:nvSpPr>
      <dsp:spPr>
        <a:xfrm>
          <a:off x="4603640" y="1801773"/>
          <a:ext cx="2121472" cy="10947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ПОКАЗ</a:t>
          </a:r>
          <a:r>
            <a:rPr lang="ru-RU" sz="1800" b="1" kern="1200" baseline="0" dirty="0" smtClean="0">
              <a:latin typeface="Times New Roman" pitchFamily="18" charset="0"/>
              <a:cs typeface="Times New Roman" pitchFamily="18" charset="0"/>
            </a:rPr>
            <a:t> ЭЛЕМЕНТОВ ХОХЛОМСКОГО УЗОРА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3640" y="1801773"/>
        <a:ext cx="2121472" cy="1094775"/>
      </dsp:txXfrm>
    </dsp:sp>
    <dsp:sp modelId="{29D43A8C-44E1-4EAD-974D-6E2784028C74}">
      <dsp:nvSpPr>
        <dsp:cNvPr id="0" name=""/>
        <dsp:cNvSpPr/>
      </dsp:nvSpPr>
      <dsp:spPr>
        <a:xfrm>
          <a:off x="2046640" y="540292"/>
          <a:ext cx="3617736" cy="3617736"/>
        </a:xfrm>
        <a:custGeom>
          <a:avLst/>
          <a:gdLst/>
          <a:ahLst/>
          <a:cxnLst/>
          <a:rect l="0" t="0" r="0" b="0"/>
          <a:pathLst>
            <a:path>
              <a:moveTo>
                <a:pt x="3463517" y="2539717"/>
              </a:moveTo>
              <a:arcTo wR="1808868" hR="1808868" stAng="1429846" swAng="114256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82080-BA83-42A2-85DF-AF2772738E5F}">
      <dsp:nvSpPr>
        <dsp:cNvPr id="0" name=""/>
        <dsp:cNvSpPr/>
      </dsp:nvSpPr>
      <dsp:spPr>
        <a:xfrm>
          <a:off x="2670919" y="3594055"/>
          <a:ext cx="2369177" cy="11279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РАССКАЗ</a:t>
          </a:r>
          <a:r>
            <a:rPr lang="ru-RU" sz="1400" b="1" kern="1200" baseline="0" dirty="0" smtClean="0">
              <a:latin typeface="Times New Roman" pitchFamily="18" charset="0"/>
              <a:cs typeface="Times New Roman" pitchFamily="18" charset="0"/>
            </a:rPr>
            <a:t> ПЕДАГОГА О ЭЛЕМЕНТАХ ХОХЛОМСКОЙ РОСПИСИ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70919" y="3594055"/>
        <a:ext cx="2369177" cy="1127946"/>
      </dsp:txXfrm>
    </dsp:sp>
    <dsp:sp modelId="{667BA045-FCEA-43B7-AE51-3B6AF62F0454}">
      <dsp:nvSpPr>
        <dsp:cNvPr id="0" name=""/>
        <dsp:cNvSpPr/>
      </dsp:nvSpPr>
      <dsp:spPr>
        <a:xfrm>
          <a:off x="2046640" y="540292"/>
          <a:ext cx="3617736" cy="3617736"/>
        </a:xfrm>
        <a:custGeom>
          <a:avLst/>
          <a:gdLst/>
          <a:ahLst/>
          <a:cxnLst/>
          <a:rect l="0" t="0" r="0" b="0"/>
          <a:pathLst>
            <a:path>
              <a:moveTo>
                <a:pt x="483223" y="3039588"/>
              </a:moveTo>
              <a:arcTo wR="1808868" hR="1808868" stAng="8227594" swAng="114256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8E962-E924-485C-A395-B17992ECC3DF}">
      <dsp:nvSpPr>
        <dsp:cNvPr id="0" name=""/>
        <dsp:cNvSpPr/>
      </dsp:nvSpPr>
      <dsp:spPr>
        <a:xfrm>
          <a:off x="1204505" y="1801773"/>
          <a:ext cx="1684269" cy="10947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500" kern="1200"/>
        </a:p>
      </dsp:txBody>
      <dsp:txXfrm>
        <a:off x="1204505" y="1801773"/>
        <a:ext cx="1684269" cy="1094775"/>
      </dsp:txXfrm>
    </dsp:sp>
    <dsp:sp modelId="{2CA77BAC-72B3-4190-AD66-CBE0948CE5E8}">
      <dsp:nvSpPr>
        <dsp:cNvPr id="0" name=""/>
        <dsp:cNvSpPr/>
      </dsp:nvSpPr>
      <dsp:spPr>
        <a:xfrm>
          <a:off x="2014542" y="632653"/>
          <a:ext cx="3617736" cy="3617736"/>
        </a:xfrm>
        <a:custGeom>
          <a:avLst/>
          <a:gdLst/>
          <a:ahLst/>
          <a:cxnLst/>
          <a:rect l="0" t="0" r="0" b="0"/>
          <a:pathLst>
            <a:path>
              <a:moveTo>
                <a:pt x="227694" y="930293"/>
              </a:moveTo>
              <a:arcTo wR="1808868" hR="1808868" stAng="12543517" swAng="156130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C03774-64B6-46D5-B430-DBE65E8EABEA}">
      <dsp:nvSpPr>
        <dsp:cNvPr id="0" name=""/>
        <dsp:cNvSpPr/>
      </dsp:nvSpPr>
      <dsp:spPr>
        <a:xfrm>
          <a:off x="1011" y="150305"/>
          <a:ext cx="3945135" cy="23670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>
              <a:latin typeface="Times New Roman" pitchFamily="18" charset="0"/>
              <a:cs typeface="Times New Roman" pitchFamily="18" charset="0"/>
            </a:rPr>
            <a:t>ПОЗНАВАТЕЛЬНОЕ</a:t>
          </a:r>
          <a:r>
            <a:rPr lang="ru-RU" sz="2400" b="1" u="sng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u="none" kern="1200" dirty="0" smtClean="0">
              <a:latin typeface="Times New Roman" pitchFamily="18" charset="0"/>
              <a:cs typeface="Times New Roman" pitchFamily="18" charset="0"/>
            </a:rPr>
            <a:t>РАЗВИТИЕ</a:t>
          </a:r>
        </a:p>
      </dsp:txBody>
      <dsp:txXfrm>
        <a:off x="1011" y="150305"/>
        <a:ext cx="3945135" cy="2367081"/>
      </dsp:txXfrm>
    </dsp:sp>
    <dsp:sp modelId="{92E49163-EE9F-422B-90CC-958AB640BFB6}">
      <dsp:nvSpPr>
        <dsp:cNvPr id="0" name=""/>
        <dsp:cNvSpPr/>
      </dsp:nvSpPr>
      <dsp:spPr>
        <a:xfrm>
          <a:off x="4286296" y="142873"/>
          <a:ext cx="3945135" cy="23670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>
              <a:latin typeface="Times New Roman" pitchFamily="18" charset="0"/>
              <a:cs typeface="Times New Roman" pitchFamily="18" charset="0"/>
            </a:rPr>
            <a:t>РЕЧЕВОЕ РАЗВИТИЕ</a:t>
          </a:r>
          <a:endParaRPr lang="ru-RU" sz="2400" b="1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86296" y="142873"/>
        <a:ext cx="3945135" cy="2367081"/>
      </dsp:txXfrm>
    </dsp:sp>
    <dsp:sp modelId="{C4C57AA0-72A6-486C-BDC9-699D7F692EA3}">
      <dsp:nvSpPr>
        <dsp:cNvPr id="0" name=""/>
        <dsp:cNvSpPr/>
      </dsp:nvSpPr>
      <dsp:spPr>
        <a:xfrm>
          <a:off x="0" y="2928967"/>
          <a:ext cx="3945135" cy="23670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0" y="2928967"/>
        <a:ext cx="3945135" cy="2367081"/>
      </dsp:txXfrm>
    </dsp:sp>
    <dsp:sp modelId="{06B1C5AD-2A85-47D3-BABA-9A40FBE94A75}">
      <dsp:nvSpPr>
        <dsp:cNvPr id="0" name=""/>
        <dsp:cNvSpPr/>
      </dsp:nvSpPr>
      <dsp:spPr>
        <a:xfrm>
          <a:off x="4286296" y="2928967"/>
          <a:ext cx="3945135" cy="236708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>
              <a:latin typeface="Times New Roman" pitchFamily="18" charset="0"/>
              <a:cs typeface="Times New Roman" pitchFamily="18" charset="0"/>
            </a:rPr>
            <a:t>ФИЗИЧЕСКОЕ РАЗВИТИЕ</a:t>
          </a:r>
          <a:endParaRPr lang="ru-RU" sz="2400" b="1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86296" y="2928967"/>
        <a:ext cx="3945135" cy="236708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EF260C-60F8-421C-B0EF-483A4900BD23}">
      <dsp:nvSpPr>
        <dsp:cNvPr id="0" name=""/>
        <dsp:cNvSpPr/>
      </dsp:nvSpPr>
      <dsp:spPr>
        <a:xfrm>
          <a:off x="4250561" y="2288698"/>
          <a:ext cx="3028226" cy="512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061"/>
              </a:lnTo>
              <a:lnTo>
                <a:pt x="3028226" y="256061"/>
              </a:lnTo>
              <a:lnTo>
                <a:pt x="3028226" y="51212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07C80-BA71-44F0-A796-ED12F16D8B34}">
      <dsp:nvSpPr>
        <dsp:cNvPr id="0" name=""/>
        <dsp:cNvSpPr/>
      </dsp:nvSpPr>
      <dsp:spPr>
        <a:xfrm>
          <a:off x="4204841" y="2288698"/>
          <a:ext cx="91440" cy="5121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212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E75A9-406F-4E94-80B8-E4685B711A32}">
      <dsp:nvSpPr>
        <dsp:cNvPr id="0" name=""/>
        <dsp:cNvSpPr/>
      </dsp:nvSpPr>
      <dsp:spPr>
        <a:xfrm>
          <a:off x="1222334" y="2288698"/>
          <a:ext cx="3028226" cy="512122"/>
        </a:xfrm>
        <a:custGeom>
          <a:avLst/>
          <a:gdLst/>
          <a:ahLst/>
          <a:cxnLst/>
          <a:rect l="0" t="0" r="0" b="0"/>
          <a:pathLst>
            <a:path>
              <a:moveTo>
                <a:pt x="3028226" y="0"/>
              </a:moveTo>
              <a:lnTo>
                <a:pt x="3028226" y="256061"/>
              </a:lnTo>
              <a:lnTo>
                <a:pt x="0" y="256061"/>
              </a:lnTo>
              <a:lnTo>
                <a:pt x="0" y="51212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01D1FD-2D74-448C-ADC0-42CD7A910BB5}">
      <dsp:nvSpPr>
        <dsp:cNvPr id="0" name=""/>
        <dsp:cNvSpPr/>
      </dsp:nvSpPr>
      <dsp:spPr>
        <a:xfrm>
          <a:off x="2953794" y="837625"/>
          <a:ext cx="2593532" cy="14510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ВИДЫ ДЕЯТЕЛЬНОСТИ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53794" y="837625"/>
        <a:ext cx="2593532" cy="1451073"/>
      </dsp:txXfrm>
    </dsp:sp>
    <dsp:sp modelId="{7CA5755B-1F25-41FF-A5E4-78AC442ECDFD}">
      <dsp:nvSpPr>
        <dsp:cNvPr id="0" name=""/>
        <dsp:cNvSpPr/>
      </dsp:nvSpPr>
      <dsp:spPr>
        <a:xfrm>
          <a:off x="2996" y="2800820"/>
          <a:ext cx="2438676" cy="121933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ИЗОБРАЗИТЕЛЬНАЯ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96" y="2800820"/>
        <a:ext cx="2438676" cy="1219338"/>
      </dsp:txXfrm>
    </dsp:sp>
    <dsp:sp modelId="{BBAB0AAA-1C95-4689-B96F-7C823219F9E0}">
      <dsp:nvSpPr>
        <dsp:cNvPr id="0" name=""/>
        <dsp:cNvSpPr/>
      </dsp:nvSpPr>
      <dsp:spPr>
        <a:xfrm>
          <a:off x="2953794" y="2800820"/>
          <a:ext cx="2593532" cy="121933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КОММУНИКАТИВНАЯ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53794" y="2800820"/>
        <a:ext cx="2593532" cy="1219338"/>
      </dsp:txXfrm>
    </dsp:sp>
    <dsp:sp modelId="{DF235136-3A40-417F-A6AD-7C406B2D31D8}">
      <dsp:nvSpPr>
        <dsp:cNvPr id="0" name=""/>
        <dsp:cNvSpPr/>
      </dsp:nvSpPr>
      <dsp:spPr>
        <a:xfrm>
          <a:off x="6059449" y="2800820"/>
          <a:ext cx="2438676" cy="121933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ДВИГАТЕЛЬНАЯ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59449" y="2800820"/>
        <a:ext cx="2438676" cy="121933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0B3B05-40C4-419F-96C7-9894CC36E528}">
      <dsp:nvSpPr>
        <dsp:cNvPr id="0" name=""/>
        <dsp:cNvSpPr/>
      </dsp:nvSpPr>
      <dsp:spPr>
        <a:xfrm>
          <a:off x="3198298" y="71433"/>
          <a:ext cx="2104525" cy="14030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ФОРМА РАБОТЫ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98298" y="71433"/>
        <a:ext cx="2104525" cy="1403017"/>
      </dsp:txXfrm>
    </dsp:sp>
    <dsp:sp modelId="{9CE69FFC-1883-43C5-BE19-B0C9AFDE41BA}">
      <dsp:nvSpPr>
        <dsp:cNvPr id="0" name=""/>
        <dsp:cNvSpPr/>
      </dsp:nvSpPr>
      <dsp:spPr>
        <a:xfrm>
          <a:off x="4204841" y="1474450"/>
          <a:ext cx="91440" cy="5612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1206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D11C8-21CF-409D-9D40-5794F32939D3}">
      <dsp:nvSpPr>
        <dsp:cNvPr id="0" name=""/>
        <dsp:cNvSpPr/>
      </dsp:nvSpPr>
      <dsp:spPr>
        <a:xfrm>
          <a:off x="1915168" y="2035657"/>
          <a:ext cx="4670784" cy="1059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ФРОНТАЛЬНАЯ</a:t>
          </a:r>
        </a:p>
      </dsp:txBody>
      <dsp:txXfrm>
        <a:off x="1915168" y="2035657"/>
        <a:ext cx="4670784" cy="1059179"/>
      </dsp:txXfrm>
    </dsp:sp>
    <dsp:sp modelId="{762735DF-64DE-449E-80F8-512F743104B1}">
      <dsp:nvSpPr>
        <dsp:cNvPr id="0" name=""/>
        <dsp:cNvSpPr/>
      </dsp:nvSpPr>
      <dsp:spPr>
        <a:xfrm>
          <a:off x="4204841" y="3094837"/>
          <a:ext cx="91440" cy="5612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1206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2DE0D-DCA0-4A55-94B8-068D52353D02}">
      <dsp:nvSpPr>
        <dsp:cNvPr id="0" name=""/>
        <dsp:cNvSpPr/>
      </dsp:nvSpPr>
      <dsp:spPr>
        <a:xfrm>
          <a:off x="755" y="3656044"/>
          <a:ext cx="8499611" cy="15589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ДОСТОИНСТВОМ ФОРМЫ ЯВЛЯЕТСЯ: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- чёткая организационная структура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- простое управление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- возможность взаимодействия детей</a:t>
          </a:r>
        </a:p>
      </dsp:txBody>
      <dsp:txXfrm>
        <a:off x="755" y="3656044"/>
        <a:ext cx="8499611" cy="155893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D07C80-BA71-44F0-A796-ED12F16D8B34}">
      <dsp:nvSpPr>
        <dsp:cNvPr id="0" name=""/>
        <dsp:cNvSpPr/>
      </dsp:nvSpPr>
      <dsp:spPr>
        <a:xfrm>
          <a:off x="4250561" y="1687747"/>
          <a:ext cx="2260186" cy="784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263"/>
              </a:lnTo>
              <a:lnTo>
                <a:pt x="2260186" y="392263"/>
              </a:lnTo>
              <a:lnTo>
                <a:pt x="2260186" y="7845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E75A9-406F-4E94-80B8-E4685B711A32}">
      <dsp:nvSpPr>
        <dsp:cNvPr id="0" name=""/>
        <dsp:cNvSpPr/>
      </dsp:nvSpPr>
      <dsp:spPr>
        <a:xfrm>
          <a:off x="1871761" y="1687747"/>
          <a:ext cx="2378799" cy="784527"/>
        </a:xfrm>
        <a:custGeom>
          <a:avLst/>
          <a:gdLst/>
          <a:ahLst/>
          <a:cxnLst/>
          <a:rect l="0" t="0" r="0" b="0"/>
          <a:pathLst>
            <a:path>
              <a:moveTo>
                <a:pt x="2378799" y="0"/>
              </a:moveTo>
              <a:lnTo>
                <a:pt x="2378799" y="392263"/>
              </a:lnTo>
              <a:lnTo>
                <a:pt x="0" y="392263"/>
              </a:lnTo>
              <a:lnTo>
                <a:pt x="0" y="7845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01D1FD-2D74-448C-ADC0-42CD7A910BB5}">
      <dsp:nvSpPr>
        <dsp:cNvPr id="0" name=""/>
        <dsp:cNvSpPr/>
      </dsp:nvSpPr>
      <dsp:spPr>
        <a:xfrm>
          <a:off x="2434753" y="517587"/>
          <a:ext cx="3631614" cy="11701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МЕТОДЫ ОБУЧЕНИЯ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34753" y="517587"/>
        <a:ext cx="3631614" cy="1170159"/>
      </dsp:txXfrm>
    </dsp:sp>
    <dsp:sp modelId="{7CA5755B-1F25-41FF-A5E4-78AC442ECDFD}">
      <dsp:nvSpPr>
        <dsp:cNvPr id="0" name=""/>
        <dsp:cNvSpPr/>
      </dsp:nvSpPr>
      <dsp:spPr>
        <a:xfrm>
          <a:off x="3839" y="2472274"/>
          <a:ext cx="3735844" cy="18679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НАГЛЯДНЫЕ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39" y="2472274"/>
        <a:ext cx="3735844" cy="1867922"/>
      </dsp:txXfrm>
    </dsp:sp>
    <dsp:sp modelId="{BBAB0AAA-1C95-4689-B96F-7C823219F9E0}">
      <dsp:nvSpPr>
        <dsp:cNvPr id="0" name=""/>
        <dsp:cNvSpPr/>
      </dsp:nvSpPr>
      <dsp:spPr>
        <a:xfrm>
          <a:off x="4524211" y="2472274"/>
          <a:ext cx="3973070" cy="18679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СЛОВЕСНЫЕ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24211" y="2472274"/>
        <a:ext cx="3973070" cy="186792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7888DF-5E6C-483F-AAE2-A57103F58F2E}">
      <dsp:nvSpPr>
        <dsp:cNvPr id="0" name=""/>
        <dsp:cNvSpPr/>
      </dsp:nvSpPr>
      <dsp:spPr>
        <a:xfrm>
          <a:off x="4389981" y="2415888"/>
          <a:ext cx="3042675" cy="530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962"/>
              </a:lnTo>
              <a:lnTo>
                <a:pt x="3042675" y="300962"/>
              </a:lnTo>
              <a:lnTo>
                <a:pt x="3042675" y="530997"/>
              </a:lnTo>
            </a:path>
          </a:pathLst>
        </a:custGeom>
        <a:noFill/>
        <a:ln w="9525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07C80-BA71-44F0-A796-ED12F16D8B34}">
      <dsp:nvSpPr>
        <dsp:cNvPr id="0" name=""/>
        <dsp:cNvSpPr/>
      </dsp:nvSpPr>
      <dsp:spPr>
        <a:xfrm>
          <a:off x="4284121" y="2415888"/>
          <a:ext cx="105859" cy="530997"/>
        </a:xfrm>
        <a:custGeom>
          <a:avLst/>
          <a:gdLst/>
          <a:ahLst/>
          <a:cxnLst/>
          <a:rect l="0" t="0" r="0" b="0"/>
          <a:pathLst>
            <a:path>
              <a:moveTo>
                <a:pt x="105859" y="0"/>
              </a:moveTo>
              <a:lnTo>
                <a:pt x="105859" y="300962"/>
              </a:lnTo>
              <a:lnTo>
                <a:pt x="0" y="300962"/>
              </a:lnTo>
              <a:lnTo>
                <a:pt x="0" y="530997"/>
              </a:lnTo>
            </a:path>
          </a:pathLst>
        </a:custGeom>
        <a:noFill/>
        <a:ln w="9525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E75A9-406F-4E94-80B8-E4685B711A32}">
      <dsp:nvSpPr>
        <dsp:cNvPr id="0" name=""/>
        <dsp:cNvSpPr/>
      </dsp:nvSpPr>
      <dsp:spPr>
        <a:xfrm>
          <a:off x="1244885" y="2415888"/>
          <a:ext cx="3145095" cy="530997"/>
        </a:xfrm>
        <a:custGeom>
          <a:avLst/>
          <a:gdLst/>
          <a:ahLst/>
          <a:cxnLst/>
          <a:rect l="0" t="0" r="0" b="0"/>
          <a:pathLst>
            <a:path>
              <a:moveTo>
                <a:pt x="3145095" y="0"/>
              </a:moveTo>
              <a:lnTo>
                <a:pt x="3145095" y="300962"/>
              </a:lnTo>
              <a:lnTo>
                <a:pt x="0" y="300962"/>
              </a:lnTo>
              <a:lnTo>
                <a:pt x="0" y="530997"/>
              </a:lnTo>
            </a:path>
          </a:pathLst>
        </a:custGeom>
        <a:noFill/>
        <a:ln w="9525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01D1FD-2D74-448C-ADC0-42CD7A910BB5}">
      <dsp:nvSpPr>
        <dsp:cNvPr id="0" name=""/>
        <dsp:cNvSpPr/>
      </dsp:nvSpPr>
      <dsp:spPr>
        <a:xfrm>
          <a:off x="2431319" y="820846"/>
          <a:ext cx="3917323" cy="1595041"/>
        </a:xfrm>
        <a:prstGeom prst="rect">
          <a:avLst/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31319" y="820846"/>
        <a:ext cx="3917323" cy="1595041"/>
      </dsp:txXfrm>
    </dsp:sp>
    <dsp:sp modelId="{7CA5755B-1F25-41FF-A5E4-78AC442ECDFD}">
      <dsp:nvSpPr>
        <dsp:cNvPr id="0" name=""/>
        <dsp:cNvSpPr/>
      </dsp:nvSpPr>
      <dsp:spPr>
        <a:xfrm>
          <a:off x="1217" y="2946886"/>
          <a:ext cx="2487337" cy="1536547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СООТВЕТСТВИЕ ВОЗРАСТУ, ОСОБЕННОСТЯМ РЕБЕНКА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17" y="2946886"/>
        <a:ext cx="2487337" cy="1536547"/>
      </dsp:txXfrm>
    </dsp:sp>
    <dsp:sp modelId="{BBAB0AAA-1C95-4689-B96F-7C823219F9E0}">
      <dsp:nvSpPr>
        <dsp:cNvPr id="0" name=""/>
        <dsp:cNvSpPr/>
      </dsp:nvSpPr>
      <dsp:spPr>
        <a:xfrm>
          <a:off x="2948624" y="2946886"/>
          <a:ext cx="2670993" cy="1590627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ЧЕРЕДОВАНИЕ</a:t>
          </a:r>
          <a:r>
            <a:rPr lang="ru-RU" sz="2000" b="1" kern="1200" baseline="0" dirty="0" smtClean="0">
              <a:latin typeface="Times New Roman" pitchFamily="18" charset="0"/>
              <a:cs typeface="Times New Roman" pitchFamily="18" charset="0"/>
            </a:rPr>
            <a:t> РАЗЛИЧНЫХ ВИДОВ ДЕЯТЕЛЬНОСТИ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48624" y="2946886"/>
        <a:ext cx="2670993" cy="1590627"/>
      </dsp:txXfrm>
    </dsp:sp>
    <dsp:sp modelId="{6892EA78-8097-40CD-8AAB-0104B640EA73}">
      <dsp:nvSpPr>
        <dsp:cNvPr id="0" name=""/>
        <dsp:cNvSpPr/>
      </dsp:nvSpPr>
      <dsp:spPr>
        <a:xfrm>
          <a:off x="6079688" y="2946886"/>
          <a:ext cx="2705936" cy="1590627"/>
        </a:xfrm>
        <a:prstGeom prst="rect">
          <a:avLst/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6079688" y="2946886"/>
        <a:ext cx="2705936" cy="1590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26B91-0CEF-4CF5-B8B3-7C3F3F73D26F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70AE4-E36C-45BC-B2A9-EEEDCF4F72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8897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70AE4-E36C-45BC-B2A9-EEEDCF4F721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70AE4-E36C-45BC-B2A9-EEEDCF4F721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70AE4-E36C-45BC-B2A9-EEEDCF4F721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0C80-0397-4DB9-9C94-813C734B1172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1403-45FD-4641-80DA-81730CE30B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98172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0C80-0397-4DB9-9C94-813C734B1172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1403-45FD-4641-80DA-81730CE30B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146999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0C80-0397-4DB9-9C94-813C734B1172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1403-45FD-4641-80DA-81730CE30B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29749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0C80-0397-4DB9-9C94-813C734B1172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1403-45FD-4641-80DA-81730CE30B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417915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0C80-0397-4DB9-9C94-813C734B1172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1403-45FD-4641-80DA-81730CE30B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268858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0C80-0397-4DB9-9C94-813C734B1172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1403-45FD-4641-80DA-81730CE30B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088311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0C80-0397-4DB9-9C94-813C734B1172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1403-45FD-4641-80DA-81730CE30B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258002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0C80-0397-4DB9-9C94-813C734B1172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1403-45FD-4641-80DA-81730CE30B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0875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0C80-0397-4DB9-9C94-813C734B1172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1403-45FD-4641-80DA-81730CE30B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297980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0C80-0397-4DB9-9C94-813C734B1172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1403-45FD-4641-80DA-81730CE30B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116898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0C80-0397-4DB9-9C94-813C734B1172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E1403-45FD-4641-80DA-81730CE30B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645100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20C80-0397-4DB9-9C94-813C734B1172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E1403-45FD-4641-80DA-81730CE30B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598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&quot;хохлома картинки&quot;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714488"/>
            <a:ext cx="8072494" cy="37408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357166"/>
            <a:ext cx="7443782" cy="6054749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Технологическая карта организованной образовательной деятельности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художественно-эстетическому развитию «Хохлома»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Автор: Попова Виктория Вячеславовна</a:t>
            </a:r>
          </a:p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воспитатель детского сада «Сказка», г. Нефтегорск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50" y="357166"/>
            <a:ext cx="8929750" cy="107157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Рефлексия деятельности участников организованной образовательной деятельности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1500174"/>
            <a:ext cx="5929354" cy="107157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Рефлексия «Выбери карточку»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7488" y="3143248"/>
            <a:ext cx="6072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трудно, многое не получилось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488" y="4071942"/>
            <a:ext cx="5929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Жёлтый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немного трудновато, получается не всё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489" y="5143512"/>
            <a:ext cx="6286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Зелёный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было легко, всё понятно, всё получилось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3214686"/>
            <a:ext cx="2071702" cy="78581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4214818"/>
            <a:ext cx="2071702" cy="785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5214950"/>
            <a:ext cx="2071702" cy="78581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952293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346837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rulend.ru/images/products/83/84/37/8384378_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8" y="1571612"/>
            <a:ext cx="3312368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68" name="Picture 4" descr="https://1.bp.blogspot.com/-fxygucH7Tdc/W6N5qXrKdOI/AAAAAAAAB3k/2obwJiIO1bQwuOZNM55foRtgsB04u4duwCLcBGAs/s1600/b192235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571612"/>
            <a:ext cx="3168352" cy="3528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52936"/>
            <a:ext cx="3672408" cy="39032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8596" y="285728"/>
            <a:ext cx="9013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Нормативно-правовые документы, в соответствии с которыми разработана НОД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56768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7166"/>
            <a:ext cx="9144000" cy="147002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Образовательные ситуации, которые направлены на актуализацию знаний и представлений воспитанников для восприятия нового материала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37147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xmlns="" val="4054602915"/>
              </p:ext>
            </p:extLst>
          </p:nvPr>
        </p:nvGraphicFramePr>
        <p:xfrm>
          <a:off x="714348" y="1785926"/>
          <a:ext cx="7929618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000232" y="3643314"/>
            <a:ext cx="16430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ЗНАКОМСТВО С ХОХЛОМСКОЙ ПОСУДОЙ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7308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121"/>
            <a:ext cx="9114331" cy="147002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Интеграция образовательных областей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096167423"/>
              </p:ext>
            </p:extLst>
          </p:nvPr>
        </p:nvGraphicFramePr>
        <p:xfrm>
          <a:off x="500034" y="1142984"/>
          <a:ext cx="828680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034" y="4786322"/>
            <a:ext cx="4071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 -КОММУНИКАТИВНОЕ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49697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0"/>
            <a:ext cx="8715404" cy="22402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Аргументация целесообразности использования видов деятельности детей на каждом из этапов ООД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514592502"/>
              </p:ext>
            </p:extLst>
          </p:nvPr>
        </p:nvGraphicFramePr>
        <p:xfrm>
          <a:off x="285720" y="1785926"/>
          <a:ext cx="850112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8761954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340767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Аргументация целесообразности использования форм работы детей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514592502"/>
              </p:ext>
            </p:extLst>
          </p:nvPr>
        </p:nvGraphicFramePr>
        <p:xfrm>
          <a:off x="357158" y="1357298"/>
          <a:ext cx="850112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8761954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340767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Аргументация целесообразности использования методов обучения детей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1514592502"/>
              </p:ext>
            </p:extLst>
          </p:nvPr>
        </p:nvGraphicFramePr>
        <p:xfrm>
          <a:off x="285720" y="1785926"/>
          <a:ext cx="850112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8761954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50" y="1000108"/>
            <a:ext cx="8929750" cy="107157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и технология организации динамической паузы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643182"/>
            <a:ext cx="7429552" cy="242889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Физкультминутка «Хохлома»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проводится с 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предупреждения и снятия утомления, повышения активного внимания и работоспособности. </a:t>
            </a:r>
          </a:p>
        </p:txBody>
      </p:sp>
    </p:spTree>
    <p:extLst>
      <p:ext uri="{BB962C8B-B14F-4D97-AF65-F5344CB8AC3E}">
        <p14:creationId xmlns="" xmlns:p14="http://schemas.microsoft.com/office/powerpoint/2010/main" val="356952293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52"/>
            <a:ext cx="8929750" cy="107157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Обеспечение охраны жизни и здоровья детей при работе с используемыми на занятии материалами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15716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514592502"/>
              </p:ext>
            </p:extLst>
          </p:nvPr>
        </p:nvGraphicFramePr>
        <p:xfrm>
          <a:off x="214282" y="1142984"/>
          <a:ext cx="878684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28926" y="1785926"/>
            <a:ext cx="33575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основу рационального режима в ходе занятия были положены следующие моменты: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5074" y="4214818"/>
            <a:ext cx="27146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ОТСУТСТВИЕ КОЛЮЩЕ-РЕЖУЩИХ ПРЕДМЕТОВ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95229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Words>219</Words>
  <Application>Microsoft Office PowerPoint</Application>
  <PresentationFormat>Экран (4:3)</PresentationFormat>
  <Paragraphs>57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Образовательные ситуации, которые направлены на актуализацию знаний и представлений воспитанников для восприятия нового материала</vt:lpstr>
      <vt:lpstr>Интеграция образовательных областей</vt:lpstr>
      <vt:lpstr>Аргументация целесообразности использования видов деятельности детей на каждом из этапов ООД</vt:lpstr>
      <vt:lpstr>Аргументация целесообразности использования форм работы детей</vt:lpstr>
      <vt:lpstr>Аргументация целесообразности использования методов обучения детей</vt:lpstr>
      <vt:lpstr> Содержание и технология организации динамической паузы </vt:lpstr>
      <vt:lpstr>Обеспечение охраны жизни и здоровья детей при работе с используемыми на занятии материалами</vt:lpstr>
      <vt:lpstr>Рефлексия деятельности участников организованной образовательной деятельности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МИНОБРНАУКИ РОССИИ федеральное государственное бюджетное образовательное учреждение высшего образования «Самарский государственный социально-педагогический университет» (СГСПУ)    ЭКЗАМЕНАЦИОННЫЙ БИЛЕТ № 8</dc:title>
  <dc:creator>Даша</dc:creator>
  <cp:lastModifiedBy>Анастасия</cp:lastModifiedBy>
  <cp:revision>77</cp:revision>
  <dcterms:created xsi:type="dcterms:W3CDTF">2019-06-07T18:41:27Z</dcterms:created>
  <dcterms:modified xsi:type="dcterms:W3CDTF">2021-01-24T13:13:50Z</dcterms:modified>
</cp:coreProperties>
</file>